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29" r:id="rId4"/>
    <p:sldMasterId id="2147484156" r:id="rId5"/>
    <p:sldMasterId id="2147484333" r:id="rId6"/>
    <p:sldMasterId id="2147483867" r:id="rId7"/>
    <p:sldMasterId id="2147483665" r:id="rId8"/>
    <p:sldMasterId id="2147484341" r:id="rId9"/>
    <p:sldMasterId id="2147483648" r:id="rId10"/>
  </p:sldMasterIdLst>
  <p:notesMasterIdLst>
    <p:notesMasterId r:id="rId143"/>
  </p:notesMasterIdLst>
  <p:handoutMasterIdLst>
    <p:handoutMasterId r:id="rId144"/>
  </p:handoutMasterIdLst>
  <p:sldIdLst>
    <p:sldId id="352" r:id="rId11"/>
    <p:sldId id="427" r:id="rId12"/>
    <p:sldId id="358" r:id="rId13"/>
    <p:sldId id="361" r:id="rId14"/>
    <p:sldId id="505" r:id="rId15"/>
    <p:sldId id="506" r:id="rId16"/>
    <p:sldId id="507" r:id="rId17"/>
    <p:sldId id="508" r:id="rId18"/>
    <p:sldId id="509" r:id="rId19"/>
    <p:sldId id="510" r:id="rId20"/>
    <p:sldId id="511" r:id="rId21"/>
    <p:sldId id="512" r:id="rId22"/>
    <p:sldId id="513" r:id="rId23"/>
    <p:sldId id="514" r:id="rId24"/>
    <p:sldId id="515" r:id="rId25"/>
    <p:sldId id="516" r:id="rId26"/>
    <p:sldId id="517" r:id="rId27"/>
    <p:sldId id="518" r:id="rId28"/>
    <p:sldId id="519" r:id="rId29"/>
    <p:sldId id="520" r:id="rId30"/>
    <p:sldId id="521" r:id="rId31"/>
    <p:sldId id="522" r:id="rId32"/>
    <p:sldId id="523" r:id="rId33"/>
    <p:sldId id="524" r:id="rId34"/>
    <p:sldId id="525" r:id="rId35"/>
    <p:sldId id="526" r:id="rId36"/>
    <p:sldId id="527" r:id="rId37"/>
    <p:sldId id="528" r:id="rId38"/>
    <p:sldId id="529" r:id="rId39"/>
    <p:sldId id="530" r:id="rId40"/>
    <p:sldId id="531" r:id="rId41"/>
    <p:sldId id="532" r:id="rId42"/>
    <p:sldId id="533" r:id="rId43"/>
    <p:sldId id="534" r:id="rId44"/>
    <p:sldId id="535" r:id="rId45"/>
    <p:sldId id="536" r:id="rId46"/>
    <p:sldId id="362" r:id="rId47"/>
    <p:sldId id="439" r:id="rId48"/>
    <p:sldId id="440" r:id="rId49"/>
    <p:sldId id="441" r:id="rId50"/>
    <p:sldId id="442" r:id="rId51"/>
    <p:sldId id="443" r:id="rId52"/>
    <p:sldId id="444" r:id="rId53"/>
    <p:sldId id="445" r:id="rId54"/>
    <p:sldId id="363" r:id="rId55"/>
    <p:sldId id="379" r:id="rId56"/>
    <p:sldId id="380" r:id="rId57"/>
    <p:sldId id="381" r:id="rId58"/>
    <p:sldId id="382" r:id="rId59"/>
    <p:sldId id="383" r:id="rId60"/>
    <p:sldId id="384" r:id="rId61"/>
    <p:sldId id="385" r:id="rId62"/>
    <p:sldId id="386" r:id="rId63"/>
    <p:sldId id="387" r:id="rId64"/>
    <p:sldId id="388" r:id="rId65"/>
    <p:sldId id="389" r:id="rId66"/>
    <p:sldId id="390" r:id="rId67"/>
    <p:sldId id="391" r:id="rId68"/>
    <p:sldId id="392" r:id="rId69"/>
    <p:sldId id="393" r:id="rId70"/>
    <p:sldId id="394" r:id="rId71"/>
    <p:sldId id="395" r:id="rId72"/>
    <p:sldId id="396" r:id="rId73"/>
    <p:sldId id="397" r:id="rId74"/>
    <p:sldId id="398" r:id="rId75"/>
    <p:sldId id="399" r:id="rId76"/>
    <p:sldId id="400" r:id="rId77"/>
    <p:sldId id="401" r:id="rId78"/>
    <p:sldId id="402" r:id="rId79"/>
    <p:sldId id="403" r:id="rId80"/>
    <p:sldId id="404" r:id="rId81"/>
    <p:sldId id="405" r:id="rId82"/>
    <p:sldId id="406" r:id="rId83"/>
    <p:sldId id="407" r:id="rId84"/>
    <p:sldId id="408" r:id="rId85"/>
    <p:sldId id="409" r:id="rId86"/>
    <p:sldId id="410" r:id="rId87"/>
    <p:sldId id="411" r:id="rId88"/>
    <p:sldId id="412" r:id="rId89"/>
    <p:sldId id="364" r:id="rId90"/>
    <p:sldId id="367" r:id="rId91"/>
    <p:sldId id="425" r:id="rId92"/>
    <p:sldId id="369" r:id="rId93"/>
    <p:sldId id="370" r:id="rId94"/>
    <p:sldId id="371" r:id="rId95"/>
    <p:sldId id="372" r:id="rId96"/>
    <p:sldId id="375" r:id="rId97"/>
    <p:sldId id="376" r:id="rId98"/>
    <p:sldId id="426" r:id="rId99"/>
    <p:sldId id="479" r:id="rId100"/>
    <p:sldId id="430" r:id="rId101"/>
    <p:sldId id="432" r:id="rId102"/>
    <p:sldId id="434" r:id="rId103"/>
    <p:sldId id="431" r:id="rId104"/>
    <p:sldId id="424" r:id="rId105"/>
    <p:sldId id="419" r:id="rId106"/>
    <p:sldId id="420" r:id="rId107"/>
    <p:sldId id="421" r:id="rId108"/>
    <p:sldId id="422" r:id="rId109"/>
    <p:sldId id="423" r:id="rId110"/>
    <p:sldId id="377" r:id="rId111"/>
    <p:sldId id="437" r:id="rId112"/>
    <p:sldId id="504" r:id="rId113"/>
    <p:sldId id="415" r:id="rId114"/>
    <p:sldId id="360" r:id="rId115"/>
    <p:sldId id="413" r:id="rId116"/>
    <p:sldId id="414" r:id="rId117"/>
    <p:sldId id="537" r:id="rId118"/>
    <p:sldId id="446" r:id="rId119"/>
    <p:sldId id="480" r:id="rId120"/>
    <p:sldId id="481" r:id="rId121"/>
    <p:sldId id="482" r:id="rId122"/>
    <p:sldId id="483" r:id="rId123"/>
    <p:sldId id="484" r:id="rId124"/>
    <p:sldId id="485" r:id="rId125"/>
    <p:sldId id="486" r:id="rId126"/>
    <p:sldId id="487" r:id="rId127"/>
    <p:sldId id="488" r:id="rId128"/>
    <p:sldId id="489" r:id="rId129"/>
    <p:sldId id="490" r:id="rId130"/>
    <p:sldId id="491" r:id="rId131"/>
    <p:sldId id="492" r:id="rId132"/>
    <p:sldId id="493" r:id="rId133"/>
    <p:sldId id="494" r:id="rId134"/>
    <p:sldId id="495" r:id="rId135"/>
    <p:sldId id="496" r:id="rId136"/>
    <p:sldId id="497" r:id="rId137"/>
    <p:sldId id="498" r:id="rId138"/>
    <p:sldId id="499" r:id="rId139"/>
    <p:sldId id="500" r:id="rId140"/>
    <p:sldId id="501" r:id="rId141"/>
    <p:sldId id="503" r:id="rId142"/>
  </p:sldIdLst>
  <p:sldSz cx="9144000" cy="5143500" type="screen16x9"/>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702" userDrawn="1">
          <p15:clr>
            <a:srgbClr val="A4A3A4"/>
          </p15:clr>
        </p15:guide>
        <p15:guide id="4" pos="505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7EC"/>
    <a:srgbClr val="0096A3"/>
    <a:srgbClr val="7FBE42"/>
    <a:srgbClr val="E3EED3"/>
    <a:srgbClr val="00ACBB"/>
    <a:srgbClr val="41A8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384F5D-0986-4D50-85AE-AC62E0EBE609}" v="281" dt="2023-06-13T00:17:51.307"/>
    <p1510:client id="{5C49359C-853F-4FEF-80A6-FB4DCBF3DF51}" v="339" dt="2023-06-13T00:19:33.811"/>
    <p1510:client id="{7634E03E-C73A-EE0F-50D2-311C7EA82BB2}" v="71" dt="2023-06-13T06:49:58.007"/>
    <p1510:client id="{90FE9822-7F64-47DC-9085-0F5308763F72}" v="28" dt="2023-06-13T06:51:53.890"/>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 pos="702"/>
        <p:guide pos="505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handoutMaster" Target="handoutMasters/handoutMaster1.xml"/><Relationship Id="rId149"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slide" Target="slides/slide119.xml"/><Relationship Id="rId137" Type="http://schemas.openxmlformats.org/officeDocument/2006/relationships/slide" Target="slides/slide12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slide" Target="slides/slide122.xml"/><Relationship Id="rId140" Type="http://schemas.openxmlformats.org/officeDocument/2006/relationships/slide" Target="slides/slide130.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AD11FD-AF12-4661-B281-51DA860AE76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AU"/>
        </a:p>
      </dgm:t>
    </dgm:pt>
    <dgm:pt modelId="{8813A856-BC33-4149-B2F6-A18E3533D802}">
      <dgm:prSet custT="1"/>
      <dgm:spPr/>
      <dgm:t>
        <a:bodyPr/>
        <a:lstStyle/>
        <a:p>
          <a:pPr rtl="0"/>
          <a:r>
            <a:rPr lang="en-US" sz="1900">
              <a:solidFill>
                <a:schemeClr val="tx1"/>
              </a:solidFill>
              <a:latin typeface="+mn-lt"/>
            </a:rPr>
            <a:t>ILARS identify &amp; refer to Solutions team</a:t>
          </a:r>
        </a:p>
      </dgm:t>
    </dgm:pt>
    <dgm:pt modelId="{0638BA78-DBE2-4F4C-BA6D-39A501CADB0E}" type="parTrans" cxnId="{58440A5F-0670-438F-A726-2709DB31F38E}">
      <dgm:prSet/>
      <dgm:spPr/>
      <dgm:t>
        <a:bodyPr/>
        <a:lstStyle/>
        <a:p>
          <a:endParaRPr lang="en-AU"/>
        </a:p>
      </dgm:t>
    </dgm:pt>
    <dgm:pt modelId="{469B4162-3D39-411C-9DB2-14A614A43F66}" type="sibTrans" cxnId="{58440A5F-0670-438F-A726-2709DB31F38E}">
      <dgm:prSet/>
      <dgm:spPr/>
      <dgm:t>
        <a:bodyPr/>
        <a:lstStyle/>
        <a:p>
          <a:endParaRPr lang="en-AU"/>
        </a:p>
      </dgm:t>
    </dgm:pt>
    <dgm:pt modelId="{7E7FE940-4E40-4D3A-B3FA-DAFA8642290C}">
      <dgm:prSet custT="1"/>
      <dgm:spPr/>
      <dgm:t>
        <a:bodyPr/>
        <a:lstStyle/>
        <a:p>
          <a:pPr rtl="0"/>
          <a:r>
            <a:rPr lang="en-US" sz="1900">
              <a:solidFill>
                <a:schemeClr val="tx1"/>
              </a:solidFill>
              <a:latin typeface="+mn-lt"/>
            </a:rPr>
            <a:t>ILARS review applications for funding</a:t>
          </a:r>
          <a:endParaRPr lang="en-AU" sz="1900">
            <a:solidFill>
              <a:schemeClr val="tx1"/>
            </a:solidFill>
            <a:latin typeface="+mn-lt"/>
          </a:endParaRPr>
        </a:p>
      </dgm:t>
    </dgm:pt>
    <dgm:pt modelId="{AF6B40A3-927C-4A16-964B-61235647FC59}" type="parTrans" cxnId="{8BA29E10-3B71-493B-AB4B-EFE784CBFA65}">
      <dgm:prSet/>
      <dgm:spPr/>
      <dgm:t>
        <a:bodyPr/>
        <a:lstStyle/>
        <a:p>
          <a:endParaRPr lang="en-AU"/>
        </a:p>
      </dgm:t>
    </dgm:pt>
    <dgm:pt modelId="{8A221C5E-DF4E-4348-B78B-A5C6ADAE0D04}" type="sibTrans" cxnId="{8BA29E10-3B71-493B-AB4B-EFE784CBFA65}">
      <dgm:prSet/>
      <dgm:spPr/>
      <dgm:t>
        <a:bodyPr/>
        <a:lstStyle/>
        <a:p>
          <a:endParaRPr lang="en-AU"/>
        </a:p>
      </dgm:t>
    </dgm:pt>
    <dgm:pt modelId="{CB57DDB9-3684-41E0-892F-CC06D30AC176}">
      <dgm:prSet custT="1"/>
      <dgm:spPr/>
      <dgm:t>
        <a:bodyPr/>
        <a:lstStyle/>
        <a:p>
          <a:pPr rtl="0"/>
          <a:r>
            <a:rPr lang="en-AU" sz="1900">
              <a:solidFill>
                <a:schemeClr val="tx1"/>
              </a:solidFill>
              <a:latin typeface="+mn-lt"/>
            </a:rPr>
            <a:t>ILARS provide insurer response to Approved Lawyer</a:t>
          </a:r>
        </a:p>
      </dgm:t>
    </dgm:pt>
    <dgm:pt modelId="{8C0D67B2-A7B4-4984-A8C6-7942C60C25FB}" type="parTrans" cxnId="{EAD38B2A-040F-4CBE-9B12-87B739353E7C}">
      <dgm:prSet/>
      <dgm:spPr/>
      <dgm:t>
        <a:bodyPr/>
        <a:lstStyle/>
        <a:p>
          <a:endParaRPr lang="en-AU"/>
        </a:p>
      </dgm:t>
    </dgm:pt>
    <dgm:pt modelId="{B4D8E300-D252-4B0F-A8B9-0B164743AD09}" type="sibTrans" cxnId="{EAD38B2A-040F-4CBE-9B12-87B739353E7C}">
      <dgm:prSet/>
      <dgm:spPr/>
      <dgm:t>
        <a:bodyPr/>
        <a:lstStyle/>
        <a:p>
          <a:endParaRPr lang="en-AU"/>
        </a:p>
      </dgm:t>
    </dgm:pt>
    <dgm:pt modelId="{9E4E1EC5-2B80-4A03-9A20-97D70D7AD290}">
      <dgm:prSet custT="1"/>
      <dgm:spPr/>
      <dgm:t>
        <a:bodyPr/>
        <a:lstStyle/>
        <a:p>
          <a:pPr rtl="0"/>
          <a:r>
            <a:rPr lang="en-AU" sz="1900">
              <a:solidFill>
                <a:schemeClr val="tx1"/>
              </a:solidFill>
              <a:latin typeface="+mn-lt"/>
            </a:rPr>
            <a:t>Solutions team contact the insurer for a response</a:t>
          </a:r>
        </a:p>
      </dgm:t>
    </dgm:pt>
    <dgm:pt modelId="{A415A2C0-2A7B-4124-A662-84F74006D7E1}" type="parTrans" cxnId="{71298A42-C494-40F0-8F0C-0F1E09CE1BBE}">
      <dgm:prSet/>
      <dgm:spPr/>
      <dgm:t>
        <a:bodyPr/>
        <a:lstStyle/>
        <a:p>
          <a:endParaRPr lang="en-AU"/>
        </a:p>
      </dgm:t>
    </dgm:pt>
    <dgm:pt modelId="{0EB612E5-3BE5-4743-BC5B-9954CB47D5E3}" type="sibTrans" cxnId="{71298A42-C494-40F0-8F0C-0F1E09CE1BBE}">
      <dgm:prSet/>
      <dgm:spPr/>
      <dgm:t>
        <a:bodyPr/>
        <a:lstStyle/>
        <a:p>
          <a:endParaRPr lang="en-US"/>
        </a:p>
      </dgm:t>
    </dgm:pt>
    <dgm:pt modelId="{6343E9F1-0AB9-49F2-B13D-42005A938439}" type="pres">
      <dgm:prSet presAssocID="{AFAD11FD-AF12-4661-B281-51DA860AE767}" presName="Name0" presStyleCnt="0">
        <dgm:presLayoutVars>
          <dgm:dir/>
          <dgm:resizeHandles val="exact"/>
        </dgm:presLayoutVars>
      </dgm:prSet>
      <dgm:spPr/>
    </dgm:pt>
    <dgm:pt modelId="{BEB7A0EA-25D0-4CDB-BF75-2B4F539536FF}" type="pres">
      <dgm:prSet presAssocID="{7E7FE940-4E40-4D3A-B3FA-DAFA8642290C}" presName="node" presStyleLbl="node1" presStyleIdx="0" presStyleCnt="4" custScaleX="118492" custScaleY="110091" custLinFactNeighborX="3020" custLinFactNeighborY="-13328">
        <dgm:presLayoutVars>
          <dgm:bulletEnabled val="1"/>
        </dgm:presLayoutVars>
      </dgm:prSet>
      <dgm:spPr/>
    </dgm:pt>
    <dgm:pt modelId="{57870503-CDA0-4A9C-89CA-93E020397D74}" type="pres">
      <dgm:prSet presAssocID="{8A221C5E-DF4E-4348-B78B-A5C6ADAE0D04}" presName="sibTrans" presStyleLbl="sibTrans2D1" presStyleIdx="0" presStyleCnt="3"/>
      <dgm:spPr/>
    </dgm:pt>
    <dgm:pt modelId="{FCDB68B9-03E0-4C57-B527-6B8905BBA6C8}" type="pres">
      <dgm:prSet presAssocID="{8A221C5E-DF4E-4348-B78B-A5C6ADAE0D04}" presName="connectorText" presStyleLbl="sibTrans2D1" presStyleIdx="0" presStyleCnt="3"/>
      <dgm:spPr/>
    </dgm:pt>
    <dgm:pt modelId="{DAE9D791-423A-4BC9-9317-727E4272FD1D}" type="pres">
      <dgm:prSet presAssocID="{8813A856-BC33-4149-B2F6-A18E3533D802}" presName="node" presStyleLbl="node1" presStyleIdx="1" presStyleCnt="4" custScaleX="129866" custScaleY="109000" custLinFactNeighborX="-16325" custLinFactNeighborY="-13369">
        <dgm:presLayoutVars>
          <dgm:bulletEnabled val="1"/>
        </dgm:presLayoutVars>
      </dgm:prSet>
      <dgm:spPr/>
    </dgm:pt>
    <dgm:pt modelId="{D4944485-FD36-48D1-A9F7-D6D7BA277231}" type="pres">
      <dgm:prSet presAssocID="{469B4162-3D39-411C-9DB2-14A614A43F66}" presName="sibTrans" presStyleLbl="sibTrans2D1" presStyleIdx="1" presStyleCnt="3"/>
      <dgm:spPr/>
    </dgm:pt>
    <dgm:pt modelId="{12B31720-FC0B-4F89-B05F-DD455A1FA79C}" type="pres">
      <dgm:prSet presAssocID="{469B4162-3D39-411C-9DB2-14A614A43F66}" presName="connectorText" presStyleLbl="sibTrans2D1" presStyleIdx="1" presStyleCnt="3"/>
      <dgm:spPr/>
    </dgm:pt>
    <dgm:pt modelId="{D3029AB7-97F6-493E-9031-ABB4B5B042DE}" type="pres">
      <dgm:prSet presAssocID="{9E4E1EC5-2B80-4A03-9A20-97D70D7AD290}" presName="node" presStyleLbl="node1" presStyleIdx="2" presStyleCnt="4" custScaleX="112673" custScaleY="107730" custLinFactNeighborX="-401" custLinFactNeighborY="-14027">
        <dgm:presLayoutVars>
          <dgm:bulletEnabled val="1"/>
        </dgm:presLayoutVars>
      </dgm:prSet>
      <dgm:spPr/>
    </dgm:pt>
    <dgm:pt modelId="{004D3E0F-662B-49BB-BC79-8B7F0C4D49E9}" type="pres">
      <dgm:prSet presAssocID="{0EB612E5-3BE5-4743-BC5B-9954CB47D5E3}" presName="sibTrans" presStyleLbl="sibTrans2D1" presStyleIdx="2" presStyleCnt="3"/>
      <dgm:spPr/>
    </dgm:pt>
    <dgm:pt modelId="{D3C35123-ABCA-4F00-8145-1D05B13A40E4}" type="pres">
      <dgm:prSet presAssocID="{0EB612E5-3BE5-4743-BC5B-9954CB47D5E3}" presName="connectorText" presStyleLbl="sibTrans2D1" presStyleIdx="2" presStyleCnt="3"/>
      <dgm:spPr/>
    </dgm:pt>
    <dgm:pt modelId="{942AFFB5-708F-4A8A-9B17-A1D7BF6AB2BE}" type="pres">
      <dgm:prSet presAssocID="{CB57DDB9-3684-41E0-892F-CC06D30AC176}" presName="node" presStyleLbl="node1" presStyleIdx="3" presStyleCnt="4" custScaleX="123453" custScaleY="107814" custLinFactNeighborY="-14161">
        <dgm:presLayoutVars>
          <dgm:bulletEnabled val="1"/>
        </dgm:presLayoutVars>
      </dgm:prSet>
      <dgm:spPr/>
    </dgm:pt>
  </dgm:ptLst>
  <dgm:cxnLst>
    <dgm:cxn modelId="{2F3BC20B-1579-4796-9BEE-C1C04D0ACD21}" type="presOf" srcId="{9E4E1EC5-2B80-4A03-9A20-97D70D7AD290}" destId="{D3029AB7-97F6-493E-9031-ABB4B5B042DE}" srcOrd="0" destOrd="0" presId="urn:microsoft.com/office/officeart/2005/8/layout/process1"/>
    <dgm:cxn modelId="{8BA29E10-3B71-493B-AB4B-EFE784CBFA65}" srcId="{AFAD11FD-AF12-4661-B281-51DA860AE767}" destId="{7E7FE940-4E40-4D3A-B3FA-DAFA8642290C}" srcOrd="0" destOrd="0" parTransId="{AF6B40A3-927C-4A16-964B-61235647FC59}" sibTransId="{8A221C5E-DF4E-4348-B78B-A5C6ADAE0D04}"/>
    <dgm:cxn modelId="{C0C4B814-29D2-4F4E-96FD-6FC30EB5CDA8}" type="presOf" srcId="{7E7FE940-4E40-4D3A-B3FA-DAFA8642290C}" destId="{BEB7A0EA-25D0-4CDB-BF75-2B4F539536FF}" srcOrd="0" destOrd="0" presId="urn:microsoft.com/office/officeart/2005/8/layout/process1"/>
    <dgm:cxn modelId="{EAD38B2A-040F-4CBE-9B12-87B739353E7C}" srcId="{AFAD11FD-AF12-4661-B281-51DA860AE767}" destId="{CB57DDB9-3684-41E0-892F-CC06D30AC176}" srcOrd="3" destOrd="0" parTransId="{8C0D67B2-A7B4-4984-A8C6-7942C60C25FB}" sibTransId="{B4D8E300-D252-4B0F-A8B9-0B164743AD09}"/>
    <dgm:cxn modelId="{7A935340-49F2-4895-A6BE-8A40C4326179}" type="presOf" srcId="{469B4162-3D39-411C-9DB2-14A614A43F66}" destId="{12B31720-FC0B-4F89-B05F-DD455A1FA79C}" srcOrd="1" destOrd="0" presId="urn:microsoft.com/office/officeart/2005/8/layout/process1"/>
    <dgm:cxn modelId="{58440A5F-0670-438F-A726-2709DB31F38E}" srcId="{AFAD11FD-AF12-4661-B281-51DA860AE767}" destId="{8813A856-BC33-4149-B2F6-A18E3533D802}" srcOrd="1" destOrd="0" parTransId="{0638BA78-DBE2-4F4C-BA6D-39A501CADB0E}" sibTransId="{469B4162-3D39-411C-9DB2-14A614A43F66}"/>
    <dgm:cxn modelId="{71298A42-C494-40F0-8F0C-0F1E09CE1BBE}" srcId="{AFAD11FD-AF12-4661-B281-51DA860AE767}" destId="{9E4E1EC5-2B80-4A03-9A20-97D70D7AD290}" srcOrd="2" destOrd="0" parTransId="{A415A2C0-2A7B-4124-A662-84F74006D7E1}" sibTransId="{0EB612E5-3BE5-4743-BC5B-9954CB47D5E3}"/>
    <dgm:cxn modelId="{E3815948-751B-4A92-908F-68B01E8F633F}" type="presOf" srcId="{0EB612E5-3BE5-4743-BC5B-9954CB47D5E3}" destId="{004D3E0F-662B-49BB-BC79-8B7F0C4D49E9}" srcOrd="0" destOrd="0" presId="urn:microsoft.com/office/officeart/2005/8/layout/process1"/>
    <dgm:cxn modelId="{4E99ED6C-8C30-4379-9796-24854C41ED78}" type="presOf" srcId="{AFAD11FD-AF12-4661-B281-51DA860AE767}" destId="{6343E9F1-0AB9-49F2-B13D-42005A938439}" srcOrd="0" destOrd="0" presId="urn:microsoft.com/office/officeart/2005/8/layout/process1"/>
    <dgm:cxn modelId="{78D81E83-B789-4F6B-A6AC-C5F5AB28DDEA}" type="presOf" srcId="{469B4162-3D39-411C-9DB2-14A614A43F66}" destId="{D4944485-FD36-48D1-A9F7-D6D7BA277231}" srcOrd="0" destOrd="0" presId="urn:microsoft.com/office/officeart/2005/8/layout/process1"/>
    <dgm:cxn modelId="{0EB5089E-5F07-46AE-98A7-ABCCD764A786}" type="presOf" srcId="{8A221C5E-DF4E-4348-B78B-A5C6ADAE0D04}" destId="{57870503-CDA0-4A9C-89CA-93E020397D74}" srcOrd="0" destOrd="0" presId="urn:microsoft.com/office/officeart/2005/8/layout/process1"/>
    <dgm:cxn modelId="{094260A2-9CD3-4E5D-879B-9E21BFCE4531}" type="presOf" srcId="{8A221C5E-DF4E-4348-B78B-A5C6ADAE0D04}" destId="{FCDB68B9-03E0-4C57-B527-6B8905BBA6C8}" srcOrd="1" destOrd="0" presId="urn:microsoft.com/office/officeart/2005/8/layout/process1"/>
    <dgm:cxn modelId="{C9B36BC2-638B-4564-A648-9C93D402F58D}" type="presOf" srcId="{0EB612E5-3BE5-4743-BC5B-9954CB47D5E3}" destId="{D3C35123-ABCA-4F00-8145-1D05B13A40E4}" srcOrd="1" destOrd="0" presId="urn:microsoft.com/office/officeart/2005/8/layout/process1"/>
    <dgm:cxn modelId="{057BDAD5-BACA-415D-A17F-7A137F598873}" type="presOf" srcId="{8813A856-BC33-4149-B2F6-A18E3533D802}" destId="{DAE9D791-423A-4BC9-9317-727E4272FD1D}" srcOrd="0" destOrd="0" presId="urn:microsoft.com/office/officeart/2005/8/layout/process1"/>
    <dgm:cxn modelId="{E8134FD6-AD8D-4417-9058-EC1EE92FD08E}" type="presOf" srcId="{CB57DDB9-3684-41E0-892F-CC06D30AC176}" destId="{942AFFB5-708F-4A8A-9B17-A1D7BF6AB2BE}" srcOrd="0" destOrd="0" presId="urn:microsoft.com/office/officeart/2005/8/layout/process1"/>
    <dgm:cxn modelId="{CBD18AEF-B1DB-4B56-9C30-163FE410B01E}" type="presParOf" srcId="{6343E9F1-0AB9-49F2-B13D-42005A938439}" destId="{BEB7A0EA-25D0-4CDB-BF75-2B4F539536FF}" srcOrd="0" destOrd="0" presId="urn:microsoft.com/office/officeart/2005/8/layout/process1"/>
    <dgm:cxn modelId="{B04EDA8F-AC11-4F16-A839-408EFF9BD6F3}" type="presParOf" srcId="{6343E9F1-0AB9-49F2-B13D-42005A938439}" destId="{57870503-CDA0-4A9C-89CA-93E020397D74}" srcOrd="1" destOrd="0" presId="urn:microsoft.com/office/officeart/2005/8/layout/process1"/>
    <dgm:cxn modelId="{11625AC4-D54D-4D3B-8840-1BDFB68B66A5}" type="presParOf" srcId="{57870503-CDA0-4A9C-89CA-93E020397D74}" destId="{FCDB68B9-03E0-4C57-B527-6B8905BBA6C8}" srcOrd="0" destOrd="0" presId="urn:microsoft.com/office/officeart/2005/8/layout/process1"/>
    <dgm:cxn modelId="{0FBE042C-9D28-4E64-85A7-0C7BD0470843}" type="presParOf" srcId="{6343E9F1-0AB9-49F2-B13D-42005A938439}" destId="{DAE9D791-423A-4BC9-9317-727E4272FD1D}" srcOrd="2" destOrd="0" presId="urn:microsoft.com/office/officeart/2005/8/layout/process1"/>
    <dgm:cxn modelId="{B4FE6A2A-170F-4C74-A308-0F094C80C13C}" type="presParOf" srcId="{6343E9F1-0AB9-49F2-B13D-42005A938439}" destId="{D4944485-FD36-48D1-A9F7-D6D7BA277231}" srcOrd="3" destOrd="0" presId="urn:microsoft.com/office/officeart/2005/8/layout/process1"/>
    <dgm:cxn modelId="{A20CD7C1-A7A7-4ED6-A80C-371611B12C57}" type="presParOf" srcId="{D4944485-FD36-48D1-A9F7-D6D7BA277231}" destId="{12B31720-FC0B-4F89-B05F-DD455A1FA79C}" srcOrd="0" destOrd="0" presId="urn:microsoft.com/office/officeart/2005/8/layout/process1"/>
    <dgm:cxn modelId="{597B41B6-5E99-4F6A-ADF6-44B987DC7243}" type="presParOf" srcId="{6343E9F1-0AB9-49F2-B13D-42005A938439}" destId="{D3029AB7-97F6-493E-9031-ABB4B5B042DE}" srcOrd="4" destOrd="0" presId="urn:microsoft.com/office/officeart/2005/8/layout/process1"/>
    <dgm:cxn modelId="{748C51A6-B490-4D67-827D-BA74237FA338}" type="presParOf" srcId="{6343E9F1-0AB9-49F2-B13D-42005A938439}" destId="{004D3E0F-662B-49BB-BC79-8B7F0C4D49E9}" srcOrd="5" destOrd="0" presId="urn:microsoft.com/office/officeart/2005/8/layout/process1"/>
    <dgm:cxn modelId="{22831E98-8892-4276-9EBB-60B074E55431}" type="presParOf" srcId="{004D3E0F-662B-49BB-BC79-8B7F0C4D49E9}" destId="{D3C35123-ABCA-4F00-8145-1D05B13A40E4}" srcOrd="0" destOrd="0" presId="urn:microsoft.com/office/officeart/2005/8/layout/process1"/>
    <dgm:cxn modelId="{CC266CA1-4A8C-404A-8784-4764F5A6D828}" type="presParOf" srcId="{6343E9F1-0AB9-49F2-B13D-42005A938439}" destId="{942AFFB5-708F-4A8A-9B17-A1D7BF6AB2BE}"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6C06D9-D9CF-4138-B45D-6F9A8DA2308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7F55165-55CB-4864-B1C2-0D94020BA677}">
      <dgm:prSet custT="1"/>
      <dgm:spPr/>
      <dgm:t>
        <a:bodyPr/>
        <a:lstStyle/>
        <a:p>
          <a:r>
            <a:rPr lang="en-US" sz="1800">
              <a:solidFill>
                <a:schemeClr val="tx1"/>
              </a:solidFill>
            </a:rPr>
            <a:t>Follow ups for further s78 Notices</a:t>
          </a:r>
        </a:p>
      </dgm:t>
    </dgm:pt>
    <dgm:pt modelId="{4F5BFF03-B20F-4DA6-B691-77D767F91439}" type="parTrans" cxnId="{822B7E55-7B7B-4E4E-AF23-071C3DFBD403}">
      <dgm:prSet/>
      <dgm:spPr/>
      <dgm:t>
        <a:bodyPr/>
        <a:lstStyle/>
        <a:p>
          <a:endParaRPr lang="en-US"/>
        </a:p>
      </dgm:t>
    </dgm:pt>
    <dgm:pt modelId="{91361F70-9300-4DD9-88FA-4FE6C3E3A60E}" type="sibTrans" cxnId="{822B7E55-7B7B-4E4E-AF23-071C3DFBD403}">
      <dgm:prSet/>
      <dgm:spPr/>
      <dgm:t>
        <a:bodyPr/>
        <a:lstStyle/>
        <a:p>
          <a:endParaRPr lang="en-US"/>
        </a:p>
      </dgm:t>
    </dgm:pt>
    <dgm:pt modelId="{2CAF6C67-35EC-42C5-BC38-9C9E4E2D00B2}">
      <dgm:prSet custT="1"/>
      <dgm:spPr/>
      <dgm:t>
        <a:bodyPr/>
        <a:lstStyle/>
        <a:p>
          <a:r>
            <a:rPr lang="en-US" sz="1800">
              <a:solidFill>
                <a:schemeClr val="tx1"/>
              </a:solidFill>
            </a:rPr>
            <a:t>Defective s78 notices or those with obvious error</a:t>
          </a:r>
        </a:p>
      </dgm:t>
    </dgm:pt>
    <dgm:pt modelId="{7985CD05-7402-49A2-98CB-8F14F368FE39}" type="parTrans" cxnId="{F7DEAFA4-9C5C-4FCF-9BE2-81A1CA00B7DE}">
      <dgm:prSet/>
      <dgm:spPr/>
      <dgm:t>
        <a:bodyPr/>
        <a:lstStyle/>
        <a:p>
          <a:endParaRPr lang="en-US"/>
        </a:p>
      </dgm:t>
    </dgm:pt>
    <dgm:pt modelId="{157F3554-9F3E-4A8E-8529-316AA9028A25}" type="sibTrans" cxnId="{F7DEAFA4-9C5C-4FCF-9BE2-81A1CA00B7DE}">
      <dgm:prSet/>
      <dgm:spPr/>
      <dgm:t>
        <a:bodyPr/>
        <a:lstStyle/>
        <a:p>
          <a:endParaRPr lang="en-US"/>
        </a:p>
      </dgm:t>
    </dgm:pt>
    <dgm:pt modelId="{165A8A4C-A313-43E5-BDF4-4C82293F9D9F}">
      <dgm:prSet custT="1"/>
      <dgm:spPr/>
      <dgm:t>
        <a:bodyPr/>
        <a:lstStyle/>
        <a:p>
          <a:r>
            <a:rPr lang="en-US" sz="1800">
              <a:solidFill>
                <a:schemeClr val="tx1"/>
              </a:solidFill>
            </a:rPr>
            <a:t>Where the quantum of claim is under $3,000</a:t>
          </a:r>
        </a:p>
      </dgm:t>
    </dgm:pt>
    <dgm:pt modelId="{268DB062-D9AC-4F95-8477-6D5FF0CF94EF}" type="parTrans" cxnId="{3576475C-4971-44C6-9B14-A2A07FFB4400}">
      <dgm:prSet/>
      <dgm:spPr/>
      <dgm:t>
        <a:bodyPr/>
        <a:lstStyle/>
        <a:p>
          <a:endParaRPr lang="en-US"/>
        </a:p>
      </dgm:t>
    </dgm:pt>
    <dgm:pt modelId="{362DA568-177E-4BCE-ACE1-87E956541D24}" type="sibTrans" cxnId="{3576475C-4971-44C6-9B14-A2A07FFB4400}">
      <dgm:prSet/>
      <dgm:spPr/>
      <dgm:t>
        <a:bodyPr/>
        <a:lstStyle/>
        <a:p>
          <a:endParaRPr lang="en-US"/>
        </a:p>
      </dgm:t>
    </dgm:pt>
    <dgm:pt modelId="{5F9362F9-08EB-43D4-9823-A2639C7ED07B}">
      <dgm:prSet custT="1"/>
      <dgm:spPr/>
      <dgm:t>
        <a:bodyPr/>
        <a:lstStyle/>
        <a:p>
          <a:r>
            <a:rPr lang="en-US" sz="1800">
              <a:solidFill>
                <a:schemeClr val="tx1"/>
              </a:solidFill>
            </a:rPr>
            <a:t>Matters where there is a small difference in WPI assessments, and which don’t cross a threshold</a:t>
          </a:r>
        </a:p>
      </dgm:t>
    </dgm:pt>
    <dgm:pt modelId="{97683328-1784-4415-8498-6797D1C17FF3}" type="parTrans" cxnId="{767166E1-7BFC-40DD-8DBF-E043C2106ED1}">
      <dgm:prSet/>
      <dgm:spPr/>
      <dgm:t>
        <a:bodyPr/>
        <a:lstStyle/>
        <a:p>
          <a:endParaRPr lang="en-US"/>
        </a:p>
      </dgm:t>
    </dgm:pt>
    <dgm:pt modelId="{83A539BD-EB3E-4C02-BCE0-223796F9DA20}" type="sibTrans" cxnId="{767166E1-7BFC-40DD-8DBF-E043C2106ED1}">
      <dgm:prSet/>
      <dgm:spPr/>
      <dgm:t>
        <a:bodyPr/>
        <a:lstStyle/>
        <a:p>
          <a:endParaRPr lang="en-US"/>
        </a:p>
      </dgm:t>
    </dgm:pt>
    <dgm:pt modelId="{CD0496EA-145E-4CF2-8773-E4ECE211BF09}">
      <dgm:prSet custT="1"/>
      <dgm:spPr/>
      <dgm:t>
        <a:bodyPr/>
        <a:lstStyle/>
        <a:p>
          <a:r>
            <a:rPr lang="en-US" sz="1800">
              <a:solidFill>
                <a:schemeClr val="tx1"/>
              </a:solidFill>
            </a:rPr>
            <a:t>Matters where previous requests for documents from an insurer have gone unanswered</a:t>
          </a:r>
        </a:p>
      </dgm:t>
    </dgm:pt>
    <dgm:pt modelId="{01EB3C42-CAFF-4259-B50B-6249BEECA147}" type="parTrans" cxnId="{D4DD2DAC-D082-4FF8-A08E-B9302FCC1FEA}">
      <dgm:prSet/>
      <dgm:spPr/>
      <dgm:t>
        <a:bodyPr/>
        <a:lstStyle/>
        <a:p>
          <a:endParaRPr lang="en-US"/>
        </a:p>
      </dgm:t>
    </dgm:pt>
    <dgm:pt modelId="{7280180F-F494-467D-9EF7-0C43FE7F0F46}" type="sibTrans" cxnId="{D4DD2DAC-D082-4FF8-A08E-B9302FCC1FEA}">
      <dgm:prSet/>
      <dgm:spPr/>
      <dgm:t>
        <a:bodyPr/>
        <a:lstStyle/>
        <a:p>
          <a:endParaRPr lang="en-US"/>
        </a:p>
      </dgm:t>
    </dgm:pt>
    <dgm:pt modelId="{0F2F564B-C525-46E8-BBD7-D63160B57497}" type="pres">
      <dgm:prSet presAssocID="{AF6C06D9-D9CF-4138-B45D-6F9A8DA23086}" presName="diagram" presStyleCnt="0">
        <dgm:presLayoutVars>
          <dgm:dir/>
          <dgm:resizeHandles val="exact"/>
        </dgm:presLayoutVars>
      </dgm:prSet>
      <dgm:spPr/>
    </dgm:pt>
    <dgm:pt modelId="{7AF36232-3F38-426F-A392-48FD7DB3254E}" type="pres">
      <dgm:prSet presAssocID="{17F55165-55CB-4864-B1C2-0D94020BA677}" presName="node" presStyleLbl="node1" presStyleIdx="0" presStyleCnt="5" custLinFactNeighborY="501">
        <dgm:presLayoutVars>
          <dgm:bulletEnabled val="1"/>
        </dgm:presLayoutVars>
      </dgm:prSet>
      <dgm:spPr/>
    </dgm:pt>
    <dgm:pt modelId="{1BCCD01B-57DF-46AB-9073-9A52F48DE9B5}" type="pres">
      <dgm:prSet presAssocID="{91361F70-9300-4DD9-88FA-4FE6C3E3A60E}" presName="sibTrans" presStyleCnt="0"/>
      <dgm:spPr/>
    </dgm:pt>
    <dgm:pt modelId="{03C83E4F-FD2A-4BD7-BFA8-C6FEB027D3F1}" type="pres">
      <dgm:prSet presAssocID="{2CAF6C67-35EC-42C5-BC38-9C9E4E2D00B2}" presName="node" presStyleLbl="node1" presStyleIdx="1" presStyleCnt="5">
        <dgm:presLayoutVars>
          <dgm:bulletEnabled val="1"/>
        </dgm:presLayoutVars>
      </dgm:prSet>
      <dgm:spPr/>
    </dgm:pt>
    <dgm:pt modelId="{B70A1AB7-E2DF-48BD-BBBC-27379FA51EBF}" type="pres">
      <dgm:prSet presAssocID="{157F3554-9F3E-4A8E-8529-316AA9028A25}" presName="sibTrans" presStyleCnt="0"/>
      <dgm:spPr/>
    </dgm:pt>
    <dgm:pt modelId="{A05ECBC1-52DC-41A3-A33A-E580DE6AF8CB}" type="pres">
      <dgm:prSet presAssocID="{165A8A4C-A313-43E5-BDF4-4C82293F9D9F}" presName="node" presStyleLbl="node1" presStyleIdx="2" presStyleCnt="5">
        <dgm:presLayoutVars>
          <dgm:bulletEnabled val="1"/>
        </dgm:presLayoutVars>
      </dgm:prSet>
      <dgm:spPr/>
    </dgm:pt>
    <dgm:pt modelId="{E4B8AEE3-6BED-4E71-A4F7-B3F8D4CA6639}" type="pres">
      <dgm:prSet presAssocID="{362DA568-177E-4BCE-ACE1-87E956541D24}" presName="sibTrans" presStyleCnt="0"/>
      <dgm:spPr/>
    </dgm:pt>
    <dgm:pt modelId="{9FE308E8-0734-432D-9D6D-819464B7DC3F}" type="pres">
      <dgm:prSet presAssocID="{5F9362F9-08EB-43D4-9823-A2639C7ED07B}" presName="node" presStyleLbl="node1" presStyleIdx="3" presStyleCnt="5" custScaleY="119154">
        <dgm:presLayoutVars>
          <dgm:bulletEnabled val="1"/>
        </dgm:presLayoutVars>
      </dgm:prSet>
      <dgm:spPr/>
    </dgm:pt>
    <dgm:pt modelId="{420AAD3E-50D7-4D21-814C-6AFDA31244FF}" type="pres">
      <dgm:prSet presAssocID="{83A539BD-EB3E-4C02-BCE0-223796F9DA20}" presName="sibTrans" presStyleCnt="0"/>
      <dgm:spPr/>
    </dgm:pt>
    <dgm:pt modelId="{B32B1EC8-DC48-458B-A47C-E540FB437101}" type="pres">
      <dgm:prSet presAssocID="{CD0496EA-145E-4CF2-8773-E4ECE211BF09}" presName="node" presStyleLbl="node1" presStyleIdx="4" presStyleCnt="5" custScaleY="118152">
        <dgm:presLayoutVars>
          <dgm:bulletEnabled val="1"/>
        </dgm:presLayoutVars>
      </dgm:prSet>
      <dgm:spPr/>
    </dgm:pt>
  </dgm:ptLst>
  <dgm:cxnLst>
    <dgm:cxn modelId="{3576475C-4971-44C6-9B14-A2A07FFB4400}" srcId="{AF6C06D9-D9CF-4138-B45D-6F9A8DA23086}" destId="{165A8A4C-A313-43E5-BDF4-4C82293F9D9F}" srcOrd="2" destOrd="0" parTransId="{268DB062-D9AC-4F95-8477-6D5FF0CF94EF}" sibTransId="{362DA568-177E-4BCE-ACE1-87E956541D24}"/>
    <dgm:cxn modelId="{EF0DCC60-3765-484F-90C9-AE09E8AB339D}" type="presOf" srcId="{2CAF6C67-35EC-42C5-BC38-9C9E4E2D00B2}" destId="{03C83E4F-FD2A-4BD7-BFA8-C6FEB027D3F1}" srcOrd="0" destOrd="0" presId="urn:microsoft.com/office/officeart/2005/8/layout/default"/>
    <dgm:cxn modelId="{C4ADC141-3510-4C0F-96DE-6C7429C2C27F}" type="presOf" srcId="{17F55165-55CB-4864-B1C2-0D94020BA677}" destId="{7AF36232-3F38-426F-A392-48FD7DB3254E}" srcOrd="0" destOrd="0" presId="urn:microsoft.com/office/officeart/2005/8/layout/default"/>
    <dgm:cxn modelId="{822B7E55-7B7B-4E4E-AF23-071C3DFBD403}" srcId="{AF6C06D9-D9CF-4138-B45D-6F9A8DA23086}" destId="{17F55165-55CB-4864-B1C2-0D94020BA677}" srcOrd="0" destOrd="0" parTransId="{4F5BFF03-B20F-4DA6-B691-77D767F91439}" sibTransId="{91361F70-9300-4DD9-88FA-4FE6C3E3A60E}"/>
    <dgm:cxn modelId="{BCED6976-26F3-4E11-92A0-3D7B3CB9F669}" type="presOf" srcId="{AF6C06D9-D9CF-4138-B45D-6F9A8DA23086}" destId="{0F2F564B-C525-46E8-BBD7-D63160B57497}" srcOrd="0" destOrd="0" presId="urn:microsoft.com/office/officeart/2005/8/layout/default"/>
    <dgm:cxn modelId="{F3DD9D59-464E-4DD7-BBC1-A122BABD5FD9}" type="presOf" srcId="{165A8A4C-A313-43E5-BDF4-4C82293F9D9F}" destId="{A05ECBC1-52DC-41A3-A33A-E580DE6AF8CB}" srcOrd="0" destOrd="0" presId="urn:microsoft.com/office/officeart/2005/8/layout/default"/>
    <dgm:cxn modelId="{25566B9D-D961-4FFD-87D4-41C6D1DF8E6F}" type="presOf" srcId="{5F9362F9-08EB-43D4-9823-A2639C7ED07B}" destId="{9FE308E8-0734-432D-9D6D-819464B7DC3F}" srcOrd="0" destOrd="0" presId="urn:microsoft.com/office/officeart/2005/8/layout/default"/>
    <dgm:cxn modelId="{F7DEAFA4-9C5C-4FCF-9BE2-81A1CA00B7DE}" srcId="{AF6C06D9-D9CF-4138-B45D-6F9A8DA23086}" destId="{2CAF6C67-35EC-42C5-BC38-9C9E4E2D00B2}" srcOrd="1" destOrd="0" parTransId="{7985CD05-7402-49A2-98CB-8F14F368FE39}" sibTransId="{157F3554-9F3E-4A8E-8529-316AA9028A25}"/>
    <dgm:cxn modelId="{D4DD2DAC-D082-4FF8-A08E-B9302FCC1FEA}" srcId="{AF6C06D9-D9CF-4138-B45D-6F9A8DA23086}" destId="{CD0496EA-145E-4CF2-8773-E4ECE211BF09}" srcOrd="4" destOrd="0" parTransId="{01EB3C42-CAFF-4259-B50B-6249BEECA147}" sibTransId="{7280180F-F494-467D-9EF7-0C43FE7F0F46}"/>
    <dgm:cxn modelId="{9E7DC1CE-BDEF-4C20-8DE3-C8D0DE7C9D44}" type="presOf" srcId="{CD0496EA-145E-4CF2-8773-E4ECE211BF09}" destId="{B32B1EC8-DC48-458B-A47C-E540FB437101}" srcOrd="0" destOrd="0" presId="urn:microsoft.com/office/officeart/2005/8/layout/default"/>
    <dgm:cxn modelId="{767166E1-7BFC-40DD-8DBF-E043C2106ED1}" srcId="{AF6C06D9-D9CF-4138-B45D-6F9A8DA23086}" destId="{5F9362F9-08EB-43D4-9823-A2639C7ED07B}" srcOrd="3" destOrd="0" parTransId="{97683328-1784-4415-8498-6797D1C17FF3}" sibTransId="{83A539BD-EB3E-4C02-BCE0-223796F9DA20}"/>
    <dgm:cxn modelId="{068B97C5-6A35-4D65-B4AE-0BBC0474D6A0}" type="presParOf" srcId="{0F2F564B-C525-46E8-BBD7-D63160B57497}" destId="{7AF36232-3F38-426F-A392-48FD7DB3254E}" srcOrd="0" destOrd="0" presId="urn:microsoft.com/office/officeart/2005/8/layout/default"/>
    <dgm:cxn modelId="{874949B4-2879-40DE-9AD5-4A357DE21404}" type="presParOf" srcId="{0F2F564B-C525-46E8-BBD7-D63160B57497}" destId="{1BCCD01B-57DF-46AB-9073-9A52F48DE9B5}" srcOrd="1" destOrd="0" presId="urn:microsoft.com/office/officeart/2005/8/layout/default"/>
    <dgm:cxn modelId="{DE2CD250-3CB4-4AE0-9D8F-F9A589EDC12E}" type="presParOf" srcId="{0F2F564B-C525-46E8-BBD7-D63160B57497}" destId="{03C83E4F-FD2A-4BD7-BFA8-C6FEB027D3F1}" srcOrd="2" destOrd="0" presId="urn:microsoft.com/office/officeart/2005/8/layout/default"/>
    <dgm:cxn modelId="{01A1C6C9-E4DD-4933-B75E-44B43C92A9AE}" type="presParOf" srcId="{0F2F564B-C525-46E8-BBD7-D63160B57497}" destId="{B70A1AB7-E2DF-48BD-BBBC-27379FA51EBF}" srcOrd="3" destOrd="0" presId="urn:microsoft.com/office/officeart/2005/8/layout/default"/>
    <dgm:cxn modelId="{90007132-16AF-4717-851B-C176B86570FE}" type="presParOf" srcId="{0F2F564B-C525-46E8-BBD7-D63160B57497}" destId="{A05ECBC1-52DC-41A3-A33A-E580DE6AF8CB}" srcOrd="4" destOrd="0" presId="urn:microsoft.com/office/officeart/2005/8/layout/default"/>
    <dgm:cxn modelId="{40875006-A562-4632-92AE-130980E26D3A}" type="presParOf" srcId="{0F2F564B-C525-46E8-BBD7-D63160B57497}" destId="{E4B8AEE3-6BED-4E71-A4F7-B3F8D4CA6639}" srcOrd="5" destOrd="0" presId="urn:microsoft.com/office/officeart/2005/8/layout/default"/>
    <dgm:cxn modelId="{F21D247D-A409-420C-997A-94D09469D00A}" type="presParOf" srcId="{0F2F564B-C525-46E8-BBD7-D63160B57497}" destId="{9FE308E8-0734-432D-9D6D-819464B7DC3F}" srcOrd="6" destOrd="0" presId="urn:microsoft.com/office/officeart/2005/8/layout/default"/>
    <dgm:cxn modelId="{0645A999-2377-48E6-8F59-76666CFF13FA}" type="presParOf" srcId="{0F2F564B-C525-46E8-BBD7-D63160B57497}" destId="{420AAD3E-50D7-4D21-814C-6AFDA31244FF}" srcOrd="7" destOrd="0" presId="urn:microsoft.com/office/officeart/2005/8/layout/default"/>
    <dgm:cxn modelId="{156E2072-ED27-4C5F-BB9C-9244C0174718}" type="presParOf" srcId="{0F2F564B-C525-46E8-BBD7-D63160B57497}" destId="{B32B1EC8-DC48-458B-A47C-E540FB43710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76B041-C552-4292-9654-D9FEF7E76CCF}"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8AFE5437-92B7-4A19-9E97-406F619BBD20}">
      <dgm:prSet custT="1"/>
      <dgm:spPr/>
      <dgm:t>
        <a:bodyPr/>
        <a:lstStyle/>
        <a:p>
          <a:pPr marL="0" lvl="0" indent="0" algn="l" defTabSz="1066800">
            <a:lnSpc>
              <a:spcPct val="90000"/>
            </a:lnSpc>
            <a:spcBef>
              <a:spcPct val="0"/>
            </a:spcBef>
            <a:spcAft>
              <a:spcPct val="35000"/>
            </a:spcAft>
            <a:buNone/>
          </a:pPr>
          <a:r>
            <a:rPr lang="en-US" sz="2400" kern="1200">
              <a:solidFill>
                <a:prstClr val="black"/>
              </a:solidFill>
              <a:latin typeface="Segoe UI"/>
              <a:ea typeface="+mn-ea"/>
              <a:cs typeface="Segoe UI"/>
            </a:rPr>
            <a:t>Early resolution of Permanent Impairment claim </a:t>
          </a:r>
        </a:p>
      </dgm:t>
    </dgm:pt>
    <dgm:pt modelId="{8ADDCE61-526C-4EBD-B091-17036D1AA7CD}" type="parTrans" cxnId="{911BF594-D937-4697-BCAD-2EBE797A5E7A}">
      <dgm:prSet/>
      <dgm:spPr/>
      <dgm:t>
        <a:bodyPr/>
        <a:lstStyle/>
        <a:p>
          <a:endParaRPr lang="en-US"/>
        </a:p>
      </dgm:t>
    </dgm:pt>
    <dgm:pt modelId="{F316D914-A299-4EC8-8D72-C7894E0BD3CE}" type="sibTrans" cxnId="{911BF594-D937-4697-BCAD-2EBE797A5E7A}">
      <dgm:prSet/>
      <dgm:spPr/>
      <dgm:t>
        <a:bodyPr/>
        <a:lstStyle/>
        <a:p>
          <a:endParaRPr lang="en-US"/>
        </a:p>
      </dgm:t>
    </dgm:pt>
    <dgm:pt modelId="{44FDD1EB-1AAF-450F-BB7A-C0EA0EEFD39F}">
      <dgm:prSet custT="1"/>
      <dgm:spPr/>
      <dgm:t>
        <a:bodyPr/>
        <a:lstStyle/>
        <a:p>
          <a:pPr algn="l" rtl="0">
            <a:lnSpc>
              <a:spcPct val="90000"/>
            </a:lnSpc>
          </a:pPr>
          <a:r>
            <a:rPr lang="en-US" sz="2400"/>
            <a:t>WCD outcome – increase in weekly </a:t>
          </a:r>
          <a:r>
            <a:rPr lang="en-US" sz="2400">
              <a:solidFill>
                <a:srgbClr val="444444"/>
              </a:solidFill>
              <a:latin typeface="Calibri"/>
              <a:cs typeface="Calibri"/>
            </a:rPr>
            <a:t>benefits</a:t>
          </a:r>
        </a:p>
      </dgm:t>
    </dgm:pt>
    <dgm:pt modelId="{DC472893-3695-4003-89E4-E39BC097AA51}" type="parTrans" cxnId="{D9B139E5-C5ED-4AA7-809A-F929237EA320}">
      <dgm:prSet/>
      <dgm:spPr/>
      <dgm:t>
        <a:bodyPr/>
        <a:lstStyle/>
        <a:p>
          <a:endParaRPr lang="en-US"/>
        </a:p>
      </dgm:t>
    </dgm:pt>
    <dgm:pt modelId="{E0CB09B2-42E9-4FF2-8346-31E2F478FCA9}" type="sibTrans" cxnId="{D9B139E5-C5ED-4AA7-809A-F929237EA320}">
      <dgm:prSet/>
      <dgm:spPr/>
      <dgm:t>
        <a:bodyPr/>
        <a:lstStyle/>
        <a:p>
          <a:endParaRPr lang="en-US"/>
        </a:p>
      </dgm:t>
    </dgm:pt>
    <dgm:pt modelId="{2EED51C4-97CC-49BE-B45D-850307838039}">
      <dgm:prSet phldr="0" custT="1"/>
      <dgm:spPr/>
      <dgm:t>
        <a:bodyPr/>
        <a:lstStyle/>
        <a:p>
          <a:r>
            <a:rPr lang="en-US" sz="2400">
              <a:solidFill>
                <a:schemeClr val="tx1"/>
              </a:solidFill>
              <a:latin typeface="+mn-lt"/>
              <a:cs typeface="Segoe UI" panose="020B0502040204020203" pitchFamily="34" charset="0"/>
            </a:rPr>
            <a:t>Soft decline over surgery</a:t>
          </a:r>
        </a:p>
      </dgm:t>
    </dgm:pt>
    <dgm:pt modelId="{4B190B41-5EF7-44D4-86EC-6EECE5DCB131}" type="parTrans" cxnId="{D53611F3-3792-4AE8-BAF2-5295E60CF570}">
      <dgm:prSet/>
      <dgm:spPr/>
      <dgm:t>
        <a:bodyPr/>
        <a:lstStyle/>
        <a:p>
          <a:endParaRPr lang="en-AU"/>
        </a:p>
      </dgm:t>
    </dgm:pt>
    <dgm:pt modelId="{72CCC7D9-18E2-406B-8135-E4FE9FB672A7}" type="sibTrans" cxnId="{D53611F3-3792-4AE8-BAF2-5295E60CF570}">
      <dgm:prSet/>
      <dgm:spPr/>
      <dgm:t>
        <a:bodyPr/>
        <a:lstStyle/>
        <a:p>
          <a:endParaRPr lang="en-AU"/>
        </a:p>
      </dgm:t>
    </dgm:pt>
    <dgm:pt modelId="{28AD4086-0C2A-4822-B9D7-B55A66C09E2A}" type="pres">
      <dgm:prSet presAssocID="{EA76B041-C552-4292-9654-D9FEF7E76CCF}" presName="vert0" presStyleCnt="0">
        <dgm:presLayoutVars>
          <dgm:dir/>
          <dgm:animOne val="branch"/>
          <dgm:animLvl val="lvl"/>
        </dgm:presLayoutVars>
      </dgm:prSet>
      <dgm:spPr/>
    </dgm:pt>
    <dgm:pt modelId="{5A5D1E6C-363A-492F-B201-3E911546D614}" type="pres">
      <dgm:prSet presAssocID="{8AFE5437-92B7-4A19-9E97-406F619BBD20}" presName="thickLine" presStyleLbl="alignNode1" presStyleIdx="0" presStyleCnt="3"/>
      <dgm:spPr/>
    </dgm:pt>
    <dgm:pt modelId="{C5F6B8FE-CE4A-4717-B76D-2DCEF10E5998}" type="pres">
      <dgm:prSet presAssocID="{8AFE5437-92B7-4A19-9E97-406F619BBD20}" presName="horz1" presStyleCnt="0"/>
      <dgm:spPr/>
    </dgm:pt>
    <dgm:pt modelId="{D9B36194-FE31-4697-9494-D3E74FBCC039}" type="pres">
      <dgm:prSet presAssocID="{8AFE5437-92B7-4A19-9E97-406F619BBD20}" presName="tx1" presStyleLbl="revTx" presStyleIdx="0" presStyleCnt="3"/>
      <dgm:spPr/>
    </dgm:pt>
    <dgm:pt modelId="{D7893BE2-4007-4EED-B70E-E3BA2C7BBA16}" type="pres">
      <dgm:prSet presAssocID="{8AFE5437-92B7-4A19-9E97-406F619BBD20}" presName="vert1" presStyleCnt="0"/>
      <dgm:spPr/>
    </dgm:pt>
    <dgm:pt modelId="{B5428111-4D5C-4CD2-967B-6D5C4D5EDB59}" type="pres">
      <dgm:prSet presAssocID="{44FDD1EB-1AAF-450F-BB7A-C0EA0EEFD39F}" presName="thickLine" presStyleLbl="alignNode1" presStyleIdx="1" presStyleCnt="3"/>
      <dgm:spPr/>
    </dgm:pt>
    <dgm:pt modelId="{246BD5BF-5238-4EC3-B4C9-0056C43F217A}" type="pres">
      <dgm:prSet presAssocID="{44FDD1EB-1AAF-450F-BB7A-C0EA0EEFD39F}" presName="horz1" presStyleCnt="0"/>
      <dgm:spPr/>
    </dgm:pt>
    <dgm:pt modelId="{8ACDF724-1E5F-478D-8A63-13E705CCC54B}" type="pres">
      <dgm:prSet presAssocID="{44FDD1EB-1AAF-450F-BB7A-C0EA0EEFD39F}" presName="tx1" presStyleLbl="revTx" presStyleIdx="1" presStyleCnt="3"/>
      <dgm:spPr/>
    </dgm:pt>
    <dgm:pt modelId="{AAE31B4B-FD0B-4218-81A5-5255DF1E846A}" type="pres">
      <dgm:prSet presAssocID="{44FDD1EB-1AAF-450F-BB7A-C0EA0EEFD39F}" presName="vert1" presStyleCnt="0"/>
      <dgm:spPr/>
    </dgm:pt>
    <dgm:pt modelId="{A8E39447-1EF5-4171-B5FB-8B94628E5970}" type="pres">
      <dgm:prSet presAssocID="{2EED51C4-97CC-49BE-B45D-850307838039}" presName="thickLine" presStyleLbl="alignNode1" presStyleIdx="2" presStyleCnt="3"/>
      <dgm:spPr/>
    </dgm:pt>
    <dgm:pt modelId="{879C941C-EF02-4F08-82E3-750DBDDEA8D0}" type="pres">
      <dgm:prSet presAssocID="{2EED51C4-97CC-49BE-B45D-850307838039}" presName="horz1" presStyleCnt="0"/>
      <dgm:spPr/>
    </dgm:pt>
    <dgm:pt modelId="{66B4213E-EB62-4870-B181-24FEB489E050}" type="pres">
      <dgm:prSet presAssocID="{2EED51C4-97CC-49BE-B45D-850307838039}" presName="tx1" presStyleLbl="revTx" presStyleIdx="2" presStyleCnt="3"/>
      <dgm:spPr/>
    </dgm:pt>
    <dgm:pt modelId="{4B4C6DCB-A61C-4D83-92F7-F5C8EA8E3032}" type="pres">
      <dgm:prSet presAssocID="{2EED51C4-97CC-49BE-B45D-850307838039}" presName="vert1" presStyleCnt="0"/>
      <dgm:spPr/>
    </dgm:pt>
  </dgm:ptLst>
  <dgm:cxnLst>
    <dgm:cxn modelId="{27701519-36F2-497A-9001-5D6DD7C15D58}" type="presOf" srcId="{8AFE5437-92B7-4A19-9E97-406F619BBD20}" destId="{D9B36194-FE31-4697-9494-D3E74FBCC039}" srcOrd="0" destOrd="0" presId="urn:microsoft.com/office/officeart/2008/layout/LinedList"/>
    <dgm:cxn modelId="{DE2A3F4D-EDC6-464B-B8D9-3DB213E34CA7}" type="presOf" srcId="{EA76B041-C552-4292-9654-D9FEF7E76CCF}" destId="{28AD4086-0C2A-4822-B9D7-B55A66C09E2A}" srcOrd="0" destOrd="0" presId="urn:microsoft.com/office/officeart/2008/layout/LinedList"/>
    <dgm:cxn modelId="{911BF594-D937-4697-BCAD-2EBE797A5E7A}" srcId="{EA76B041-C552-4292-9654-D9FEF7E76CCF}" destId="{8AFE5437-92B7-4A19-9E97-406F619BBD20}" srcOrd="0" destOrd="0" parTransId="{8ADDCE61-526C-4EBD-B091-17036D1AA7CD}" sibTransId="{F316D914-A299-4EC8-8D72-C7894E0BD3CE}"/>
    <dgm:cxn modelId="{B66C7BA2-2F1A-4C3B-A50C-FA28C454B5A3}" type="presOf" srcId="{2EED51C4-97CC-49BE-B45D-850307838039}" destId="{66B4213E-EB62-4870-B181-24FEB489E050}" srcOrd="0" destOrd="0" presId="urn:microsoft.com/office/officeart/2008/layout/LinedList"/>
    <dgm:cxn modelId="{E0C1B6CF-650A-44D9-B450-735D218036B1}" type="presOf" srcId="{44FDD1EB-1AAF-450F-BB7A-C0EA0EEFD39F}" destId="{8ACDF724-1E5F-478D-8A63-13E705CCC54B}" srcOrd="0" destOrd="0" presId="urn:microsoft.com/office/officeart/2008/layout/LinedList"/>
    <dgm:cxn modelId="{D9B139E5-C5ED-4AA7-809A-F929237EA320}" srcId="{EA76B041-C552-4292-9654-D9FEF7E76CCF}" destId="{44FDD1EB-1AAF-450F-BB7A-C0EA0EEFD39F}" srcOrd="1" destOrd="0" parTransId="{DC472893-3695-4003-89E4-E39BC097AA51}" sibTransId="{E0CB09B2-42E9-4FF2-8346-31E2F478FCA9}"/>
    <dgm:cxn modelId="{D53611F3-3792-4AE8-BAF2-5295E60CF570}" srcId="{EA76B041-C552-4292-9654-D9FEF7E76CCF}" destId="{2EED51C4-97CC-49BE-B45D-850307838039}" srcOrd="2" destOrd="0" parTransId="{4B190B41-5EF7-44D4-86EC-6EECE5DCB131}" sibTransId="{72CCC7D9-18E2-406B-8135-E4FE9FB672A7}"/>
    <dgm:cxn modelId="{5E761F40-0816-486B-BC13-926022D07BEF}" type="presParOf" srcId="{28AD4086-0C2A-4822-B9D7-B55A66C09E2A}" destId="{5A5D1E6C-363A-492F-B201-3E911546D614}" srcOrd="0" destOrd="0" presId="urn:microsoft.com/office/officeart/2008/layout/LinedList"/>
    <dgm:cxn modelId="{86FB247B-EFDB-40D0-989E-923D46724C04}" type="presParOf" srcId="{28AD4086-0C2A-4822-B9D7-B55A66C09E2A}" destId="{C5F6B8FE-CE4A-4717-B76D-2DCEF10E5998}" srcOrd="1" destOrd="0" presId="urn:microsoft.com/office/officeart/2008/layout/LinedList"/>
    <dgm:cxn modelId="{DE96A9B6-4FE6-4CE4-9EF8-B02F3C9722A9}" type="presParOf" srcId="{C5F6B8FE-CE4A-4717-B76D-2DCEF10E5998}" destId="{D9B36194-FE31-4697-9494-D3E74FBCC039}" srcOrd="0" destOrd="0" presId="urn:microsoft.com/office/officeart/2008/layout/LinedList"/>
    <dgm:cxn modelId="{FA89E0F9-013D-47C4-8E49-0F458EA8776A}" type="presParOf" srcId="{C5F6B8FE-CE4A-4717-B76D-2DCEF10E5998}" destId="{D7893BE2-4007-4EED-B70E-E3BA2C7BBA16}" srcOrd="1" destOrd="0" presId="urn:microsoft.com/office/officeart/2008/layout/LinedList"/>
    <dgm:cxn modelId="{42CF271D-6A33-4C0C-A738-C0213D11350A}" type="presParOf" srcId="{28AD4086-0C2A-4822-B9D7-B55A66C09E2A}" destId="{B5428111-4D5C-4CD2-967B-6D5C4D5EDB59}" srcOrd="2" destOrd="0" presId="urn:microsoft.com/office/officeart/2008/layout/LinedList"/>
    <dgm:cxn modelId="{DAC3E156-E68A-4911-AC45-AADFEA281AE8}" type="presParOf" srcId="{28AD4086-0C2A-4822-B9D7-B55A66C09E2A}" destId="{246BD5BF-5238-4EC3-B4C9-0056C43F217A}" srcOrd="3" destOrd="0" presId="urn:microsoft.com/office/officeart/2008/layout/LinedList"/>
    <dgm:cxn modelId="{9909014B-4110-42D7-AD1B-CEFFD78096A3}" type="presParOf" srcId="{246BD5BF-5238-4EC3-B4C9-0056C43F217A}" destId="{8ACDF724-1E5F-478D-8A63-13E705CCC54B}" srcOrd="0" destOrd="0" presId="urn:microsoft.com/office/officeart/2008/layout/LinedList"/>
    <dgm:cxn modelId="{67712ABA-6769-4876-8171-AF5174BC37FF}" type="presParOf" srcId="{246BD5BF-5238-4EC3-B4C9-0056C43F217A}" destId="{AAE31B4B-FD0B-4218-81A5-5255DF1E846A}" srcOrd="1" destOrd="0" presId="urn:microsoft.com/office/officeart/2008/layout/LinedList"/>
    <dgm:cxn modelId="{C6B416B5-FA41-402D-AA98-A5AD3D27719A}" type="presParOf" srcId="{28AD4086-0C2A-4822-B9D7-B55A66C09E2A}" destId="{A8E39447-1EF5-4171-B5FB-8B94628E5970}" srcOrd="4" destOrd="0" presId="urn:microsoft.com/office/officeart/2008/layout/LinedList"/>
    <dgm:cxn modelId="{58404DFC-EE81-449D-B31E-8275F87F18D5}" type="presParOf" srcId="{28AD4086-0C2A-4822-B9D7-B55A66C09E2A}" destId="{879C941C-EF02-4F08-82E3-750DBDDEA8D0}" srcOrd="5" destOrd="0" presId="urn:microsoft.com/office/officeart/2008/layout/LinedList"/>
    <dgm:cxn modelId="{3351DE93-C5BD-43C4-84F2-279433FAD895}" type="presParOf" srcId="{879C941C-EF02-4F08-82E3-750DBDDEA8D0}" destId="{66B4213E-EB62-4870-B181-24FEB489E050}" srcOrd="0" destOrd="0" presId="urn:microsoft.com/office/officeart/2008/layout/LinedList"/>
    <dgm:cxn modelId="{2A9DC92E-87C1-4911-A9FD-E63B910CD550}" type="presParOf" srcId="{879C941C-EF02-4F08-82E3-750DBDDEA8D0}" destId="{4B4C6DCB-A61C-4D83-92F7-F5C8EA8E30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814D16-8765-43E9-B6DC-4F71AC66039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3B080B6-EB2B-4E73-9177-56B77ECB8307}">
      <dgm:prSet/>
      <dgm:spPr/>
      <dgm:t>
        <a:bodyPr/>
        <a:lstStyle/>
        <a:p>
          <a:r>
            <a:rPr lang="en-US"/>
            <a:t>ILARS Grant  Number (if applicable)</a:t>
          </a:r>
        </a:p>
      </dgm:t>
    </dgm:pt>
    <dgm:pt modelId="{10504875-3192-49C2-B6EB-39270516EF15}" type="parTrans" cxnId="{954313C1-242B-49DE-85B2-597CF315DC81}">
      <dgm:prSet/>
      <dgm:spPr/>
      <dgm:t>
        <a:bodyPr/>
        <a:lstStyle/>
        <a:p>
          <a:endParaRPr lang="en-US"/>
        </a:p>
      </dgm:t>
    </dgm:pt>
    <dgm:pt modelId="{50CA9799-C609-464B-A0EA-CC54B4DFFF03}" type="sibTrans" cxnId="{954313C1-242B-49DE-85B2-597CF315DC81}">
      <dgm:prSet/>
      <dgm:spPr/>
      <dgm:t>
        <a:bodyPr/>
        <a:lstStyle/>
        <a:p>
          <a:endParaRPr lang="en-US"/>
        </a:p>
      </dgm:t>
    </dgm:pt>
    <dgm:pt modelId="{5C74B658-00D8-46EA-B997-51085F55CD13}">
      <dgm:prSet/>
      <dgm:spPr/>
      <dgm:t>
        <a:bodyPr/>
        <a:lstStyle/>
        <a:p>
          <a:r>
            <a:rPr lang="en-US"/>
            <a:t>A clear summary the issues and proposed solution</a:t>
          </a:r>
        </a:p>
      </dgm:t>
    </dgm:pt>
    <dgm:pt modelId="{C8EA22D1-DA42-4A7A-88BF-20CBBF28EAB7}" type="parTrans" cxnId="{9F7D4A2B-5D21-4EE5-A85C-7BB7CD55DEFF}">
      <dgm:prSet/>
      <dgm:spPr/>
      <dgm:t>
        <a:bodyPr/>
        <a:lstStyle/>
        <a:p>
          <a:endParaRPr lang="en-US"/>
        </a:p>
      </dgm:t>
    </dgm:pt>
    <dgm:pt modelId="{F6ECC9EF-BDCD-4E6A-A251-48A4F1989053}" type="sibTrans" cxnId="{9F7D4A2B-5D21-4EE5-A85C-7BB7CD55DEFF}">
      <dgm:prSet/>
      <dgm:spPr/>
      <dgm:t>
        <a:bodyPr/>
        <a:lstStyle/>
        <a:p>
          <a:endParaRPr lang="en-US"/>
        </a:p>
      </dgm:t>
    </dgm:pt>
    <dgm:pt modelId="{562D5246-4789-4861-A437-99B0286DFEE5}">
      <dgm:prSet/>
      <dgm:spPr/>
      <dgm:t>
        <a:bodyPr/>
        <a:lstStyle/>
        <a:p>
          <a:r>
            <a:rPr lang="en-US"/>
            <a:t>All necessary information (copy of claim, communication serving the claim, details of how, when and to what address the claim was made)</a:t>
          </a:r>
        </a:p>
      </dgm:t>
    </dgm:pt>
    <dgm:pt modelId="{6526A929-3708-45FE-8369-C98137B2C39F}" type="parTrans" cxnId="{8A9980FA-7023-4964-944E-04198AD84723}">
      <dgm:prSet/>
      <dgm:spPr/>
      <dgm:t>
        <a:bodyPr/>
        <a:lstStyle/>
        <a:p>
          <a:endParaRPr lang="en-US"/>
        </a:p>
      </dgm:t>
    </dgm:pt>
    <dgm:pt modelId="{6FBA7DB3-0BAE-42C3-9B3E-B6B474FF72AB}" type="sibTrans" cxnId="{8A9980FA-7023-4964-944E-04198AD84723}">
      <dgm:prSet/>
      <dgm:spPr/>
      <dgm:t>
        <a:bodyPr/>
        <a:lstStyle/>
        <a:p>
          <a:endParaRPr lang="en-US"/>
        </a:p>
      </dgm:t>
    </dgm:pt>
    <dgm:pt modelId="{F5445AB9-894F-4BE8-AEDA-D07DEDBA8715}">
      <dgm:prSet/>
      <dgm:spPr/>
      <dgm:t>
        <a:bodyPr/>
        <a:lstStyle/>
        <a:p>
          <a:r>
            <a:rPr lang="en-US"/>
            <a:t>Details of any follow up with insurer (when/how/who)</a:t>
          </a:r>
        </a:p>
      </dgm:t>
    </dgm:pt>
    <dgm:pt modelId="{B16138A3-8A15-41A9-9FAB-26462D78C713}" type="parTrans" cxnId="{C5148A1F-60CC-468B-A5A8-6865F9AFC00E}">
      <dgm:prSet/>
      <dgm:spPr/>
      <dgm:t>
        <a:bodyPr/>
        <a:lstStyle/>
        <a:p>
          <a:endParaRPr lang="en-US"/>
        </a:p>
      </dgm:t>
    </dgm:pt>
    <dgm:pt modelId="{366D6ABC-A43A-4163-824E-EDD3A91A1047}" type="sibTrans" cxnId="{C5148A1F-60CC-468B-A5A8-6865F9AFC00E}">
      <dgm:prSet/>
      <dgm:spPr/>
      <dgm:t>
        <a:bodyPr/>
        <a:lstStyle/>
        <a:p>
          <a:endParaRPr lang="en-US"/>
        </a:p>
      </dgm:t>
    </dgm:pt>
    <dgm:pt modelId="{42A214E1-A108-4A09-BF2A-4322DB291800}">
      <dgm:prSet/>
      <dgm:spPr/>
      <dgm:t>
        <a:bodyPr/>
        <a:lstStyle/>
        <a:p>
          <a:r>
            <a:rPr lang="en-US"/>
            <a:t>If there has been any acknowledgement by the insurer or their representative about the claim/issue (including date and nature of communication)</a:t>
          </a:r>
        </a:p>
      </dgm:t>
    </dgm:pt>
    <dgm:pt modelId="{CA916284-15A0-4559-AB9F-DE44121BCAF4}" type="parTrans" cxnId="{ED1B50C6-1FB5-49E9-B190-C1AFE80F1F92}">
      <dgm:prSet/>
      <dgm:spPr/>
      <dgm:t>
        <a:bodyPr/>
        <a:lstStyle/>
        <a:p>
          <a:endParaRPr lang="en-US"/>
        </a:p>
      </dgm:t>
    </dgm:pt>
    <dgm:pt modelId="{8A020227-8C7A-478A-ACC8-6752AC034364}" type="sibTrans" cxnId="{ED1B50C6-1FB5-49E9-B190-C1AFE80F1F92}">
      <dgm:prSet/>
      <dgm:spPr/>
      <dgm:t>
        <a:bodyPr/>
        <a:lstStyle/>
        <a:p>
          <a:endParaRPr lang="en-US"/>
        </a:p>
      </dgm:t>
    </dgm:pt>
    <dgm:pt modelId="{96598787-8D2E-4CFB-B839-4EB8F733A40A}" type="pres">
      <dgm:prSet presAssocID="{33814D16-8765-43E9-B6DC-4F71AC660394}" presName="vert0" presStyleCnt="0">
        <dgm:presLayoutVars>
          <dgm:dir/>
          <dgm:animOne val="branch"/>
          <dgm:animLvl val="lvl"/>
        </dgm:presLayoutVars>
      </dgm:prSet>
      <dgm:spPr/>
    </dgm:pt>
    <dgm:pt modelId="{F34E711D-2A2D-48F6-8DEA-A1286899A0FC}" type="pres">
      <dgm:prSet presAssocID="{63B080B6-EB2B-4E73-9177-56B77ECB8307}" presName="thickLine" presStyleLbl="alignNode1" presStyleIdx="0" presStyleCnt="5"/>
      <dgm:spPr/>
    </dgm:pt>
    <dgm:pt modelId="{42AEE0DB-A297-466F-A1E0-BF8FE9DC69B6}" type="pres">
      <dgm:prSet presAssocID="{63B080B6-EB2B-4E73-9177-56B77ECB8307}" presName="horz1" presStyleCnt="0"/>
      <dgm:spPr/>
    </dgm:pt>
    <dgm:pt modelId="{ACBE6557-6F02-4373-B9D7-BBB3C244744F}" type="pres">
      <dgm:prSet presAssocID="{63B080B6-EB2B-4E73-9177-56B77ECB8307}" presName="tx1" presStyleLbl="revTx" presStyleIdx="0" presStyleCnt="5"/>
      <dgm:spPr/>
    </dgm:pt>
    <dgm:pt modelId="{5A6E0D95-3463-4F38-A328-C84839A6204B}" type="pres">
      <dgm:prSet presAssocID="{63B080B6-EB2B-4E73-9177-56B77ECB8307}" presName="vert1" presStyleCnt="0"/>
      <dgm:spPr/>
    </dgm:pt>
    <dgm:pt modelId="{D7A34505-9181-488C-AB92-264F820CDF3C}" type="pres">
      <dgm:prSet presAssocID="{5C74B658-00D8-46EA-B997-51085F55CD13}" presName="thickLine" presStyleLbl="alignNode1" presStyleIdx="1" presStyleCnt="5"/>
      <dgm:spPr/>
    </dgm:pt>
    <dgm:pt modelId="{8062834E-568E-4989-B6DA-A91C154B4D60}" type="pres">
      <dgm:prSet presAssocID="{5C74B658-00D8-46EA-B997-51085F55CD13}" presName="horz1" presStyleCnt="0"/>
      <dgm:spPr/>
    </dgm:pt>
    <dgm:pt modelId="{C855B9E6-0D21-42D0-97E0-CCBF01B54438}" type="pres">
      <dgm:prSet presAssocID="{5C74B658-00D8-46EA-B997-51085F55CD13}" presName="tx1" presStyleLbl="revTx" presStyleIdx="1" presStyleCnt="5"/>
      <dgm:spPr/>
    </dgm:pt>
    <dgm:pt modelId="{545D97ED-8905-4D4E-AD91-C76878F4157E}" type="pres">
      <dgm:prSet presAssocID="{5C74B658-00D8-46EA-B997-51085F55CD13}" presName="vert1" presStyleCnt="0"/>
      <dgm:spPr/>
    </dgm:pt>
    <dgm:pt modelId="{6B254D5D-0E88-414E-A08F-D8C3E837AE24}" type="pres">
      <dgm:prSet presAssocID="{562D5246-4789-4861-A437-99B0286DFEE5}" presName="thickLine" presStyleLbl="alignNode1" presStyleIdx="2" presStyleCnt="5"/>
      <dgm:spPr/>
    </dgm:pt>
    <dgm:pt modelId="{63CEDCCD-41D2-4E61-BB3D-ED51946D5452}" type="pres">
      <dgm:prSet presAssocID="{562D5246-4789-4861-A437-99B0286DFEE5}" presName="horz1" presStyleCnt="0"/>
      <dgm:spPr/>
    </dgm:pt>
    <dgm:pt modelId="{D0CC6FF0-37AA-4252-9353-480B6CF5950E}" type="pres">
      <dgm:prSet presAssocID="{562D5246-4789-4861-A437-99B0286DFEE5}" presName="tx1" presStyleLbl="revTx" presStyleIdx="2" presStyleCnt="5"/>
      <dgm:spPr/>
    </dgm:pt>
    <dgm:pt modelId="{B2FA711D-9924-42A4-A525-735B07003DD8}" type="pres">
      <dgm:prSet presAssocID="{562D5246-4789-4861-A437-99B0286DFEE5}" presName="vert1" presStyleCnt="0"/>
      <dgm:spPr/>
    </dgm:pt>
    <dgm:pt modelId="{17A04918-669D-403B-8463-B7534CC5CE13}" type="pres">
      <dgm:prSet presAssocID="{F5445AB9-894F-4BE8-AEDA-D07DEDBA8715}" presName="thickLine" presStyleLbl="alignNode1" presStyleIdx="3" presStyleCnt="5"/>
      <dgm:spPr/>
    </dgm:pt>
    <dgm:pt modelId="{1FB93CAD-9ECB-4F74-BC93-90C882F7F6C1}" type="pres">
      <dgm:prSet presAssocID="{F5445AB9-894F-4BE8-AEDA-D07DEDBA8715}" presName="horz1" presStyleCnt="0"/>
      <dgm:spPr/>
    </dgm:pt>
    <dgm:pt modelId="{4BB335B7-264B-4171-BAEC-B67939FA779C}" type="pres">
      <dgm:prSet presAssocID="{F5445AB9-894F-4BE8-AEDA-D07DEDBA8715}" presName="tx1" presStyleLbl="revTx" presStyleIdx="3" presStyleCnt="5"/>
      <dgm:spPr/>
    </dgm:pt>
    <dgm:pt modelId="{6D0A41E1-E95B-45C6-BCA0-80CC4C880228}" type="pres">
      <dgm:prSet presAssocID="{F5445AB9-894F-4BE8-AEDA-D07DEDBA8715}" presName="vert1" presStyleCnt="0"/>
      <dgm:spPr/>
    </dgm:pt>
    <dgm:pt modelId="{4D226FCE-7C0D-4EB0-96C2-CB5C6F3392AA}" type="pres">
      <dgm:prSet presAssocID="{42A214E1-A108-4A09-BF2A-4322DB291800}" presName="thickLine" presStyleLbl="alignNode1" presStyleIdx="4" presStyleCnt="5"/>
      <dgm:spPr/>
    </dgm:pt>
    <dgm:pt modelId="{41B347E2-C446-4C3B-9796-AFF170795173}" type="pres">
      <dgm:prSet presAssocID="{42A214E1-A108-4A09-BF2A-4322DB291800}" presName="horz1" presStyleCnt="0"/>
      <dgm:spPr/>
    </dgm:pt>
    <dgm:pt modelId="{317BF5DB-1313-4151-BBBE-BF09E8A90CE3}" type="pres">
      <dgm:prSet presAssocID="{42A214E1-A108-4A09-BF2A-4322DB291800}" presName="tx1" presStyleLbl="revTx" presStyleIdx="4" presStyleCnt="5"/>
      <dgm:spPr/>
    </dgm:pt>
    <dgm:pt modelId="{9D7B6AD0-8148-4249-8989-F85CD9863091}" type="pres">
      <dgm:prSet presAssocID="{42A214E1-A108-4A09-BF2A-4322DB291800}" presName="vert1" presStyleCnt="0"/>
      <dgm:spPr/>
    </dgm:pt>
  </dgm:ptLst>
  <dgm:cxnLst>
    <dgm:cxn modelId="{C5148A1F-60CC-468B-A5A8-6865F9AFC00E}" srcId="{33814D16-8765-43E9-B6DC-4F71AC660394}" destId="{F5445AB9-894F-4BE8-AEDA-D07DEDBA8715}" srcOrd="3" destOrd="0" parTransId="{B16138A3-8A15-41A9-9FAB-26462D78C713}" sibTransId="{366D6ABC-A43A-4163-824E-EDD3A91A1047}"/>
    <dgm:cxn modelId="{9F7D4A2B-5D21-4EE5-A85C-7BB7CD55DEFF}" srcId="{33814D16-8765-43E9-B6DC-4F71AC660394}" destId="{5C74B658-00D8-46EA-B997-51085F55CD13}" srcOrd="1" destOrd="0" parTransId="{C8EA22D1-DA42-4A7A-88BF-20CBBF28EAB7}" sibTransId="{F6ECC9EF-BDCD-4E6A-A251-48A4F1989053}"/>
    <dgm:cxn modelId="{E4AC9873-CE0F-446E-AB60-DAE97B7FC44D}" type="presOf" srcId="{F5445AB9-894F-4BE8-AEDA-D07DEDBA8715}" destId="{4BB335B7-264B-4171-BAEC-B67939FA779C}" srcOrd="0" destOrd="0" presId="urn:microsoft.com/office/officeart/2008/layout/LinedList"/>
    <dgm:cxn modelId="{49538B79-8051-4786-873E-4464E2EA1AB4}" type="presOf" srcId="{63B080B6-EB2B-4E73-9177-56B77ECB8307}" destId="{ACBE6557-6F02-4373-B9D7-BBB3C244744F}" srcOrd="0" destOrd="0" presId="urn:microsoft.com/office/officeart/2008/layout/LinedList"/>
    <dgm:cxn modelId="{52575994-BAC5-49EE-9FED-A2C27D5C472D}" type="presOf" srcId="{33814D16-8765-43E9-B6DC-4F71AC660394}" destId="{96598787-8D2E-4CFB-B839-4EB8F733A40A}" srcOrd="0" destOrd="0" presId="urn:microsoft.com/office/officeart/2008/layout/LinedList"/>
    <dgm:cxn modelId="{954313C1-242B-49DE-85B2-597CF315DC81}" srcId="{33814D16-8765-43E9-B6DC-4F71AC660394}" destId="{63B080B6-EB2B-4E73-9177-56B77ECB8307}" srcOrd="0" destOrd="0" parTransId="{10504875-3192-49C2-B6EB-39270516EF15}" sibTransId="{50CA9799-C609-464B-A0EA-CC54B4DFFF03}"/>
    <dgm:cxn modelId="{ED1B50C6-1FB5-49E9-B190-C1AFE80F1F92}" srcId="{33814D16-8765-43E9-B6DC-4F71AC660394}" destId="{42A214E1-A108-4A09-BF2A-4322DB291800}" srcOrd="4" destOrd="0" parTransId="{CA916284-15A0-4559-AB9F-DE44121BCAF4}" sibTransId="{8A020227-8C7A-478A-ACC8-6752AC034364}"/>
    <dgm:cxn modelId="{5427FDD7-4A8D-4F2B-88CB-D9338857F518}" type="presOf" srcId="{562D5246-4789-4861-A437-99B0286DFEE5}" destId="{D0CC6FF0-37AA-4252-9353-480B6CF5950E}" srcOrd="0" destOrd="0" presId="urn:microsoft.com/office/officeart/2008/layout/LinedList"/>
    <dgm:cxn modelId="{4531BBE7-760C-4EF1-B4D7-6EC4E9BDC366}" type="presOf" srcId="{42A214E1-A108-4A09-BF2A-4322DB291800}" destId="{317BF5DB-1313-4151-BBBE-BF09E8A90CE3}" srcOrd="0" destOrd="0" presId="urn:microsoft.com/office/officeart/2008/layout/LinedList"/>
    <dgm:cxn modelId="{8A9980FA-7023-4964-944E-04198AD84723}" srcId="{33814D16-8765-43E9-B6DC-4F71AC660394}" destId="{562D5246-4789-4861-A437-99B0286DFEE5}" srcOrd="2" destOrd="0" parTransId="{6526A929-3708-45FE-8369-C98137B2C39F}" sibTransId="{6FBA7DB3-0BAE-42C3-9B3E-B6B474FF72AB}"/>
    <dgm:cxn modelId="{B0E297FF-0475-4E49-8A95-EB4C2B4F81E6}" type="presOf" srcId="{5C74B658-00D8-46EA-B997-51085F55CD13}" destId="{C855B9E6-0D21-42D0-97E0-CCBF01B54438}" srcOrd="0" destOrd="0" presId="urn:microsoft.com/office/officeart/2008/layout/LinedList"/>
    <dgm:cxn modelId="{D525E3F3-DCC9-47C3-A835-FAC7273C0010}" type="presParOf" srcId="{96598787-8D2E-4CFB-B839-4EB8F733A40A}" destId="{F34E711D-2A2D-48F6-8DEA-A1286899A0FC}" srcOrd="0" destOrd="0" presId="urn:microsoft.com/office/officeart/2008/layout/LinedList"/>
    <dgm:cxn modelId="{010DCA38-C735-413C-8133-403466943544}" type="presParOf" srcId="{96598787-8D2E-4CFB-B839-4EB8F733A40A}" destId="{42AEE0DB-A297-466F-A1E0-BF8FE9DC69B6}" srcOrd="1" destOrd="0" presId="urn:microsoft.com/office/officeart/2008/layout/LinedList"/>
    <dgm:cxn modelId="{298B7980-019B-4F08-BF59-1565DEB06B57}" type="presParOf" srcId="{42AEE0DB-A297-466F-A1E0-BF8FE9DC69B6}" destId="{ACBE6557-6F02-4373-B9D7-BBB3C244744F}" srcOrd="0" destOrd="0" presId="urn:microsoft.com/office/officeart/2008/layout/LinedList"/>
    <dgm:cxn modelId="{2D45A867-6780-4F9C-948B-1A08DA991222}" type="presParOf" srcId="{42AEE0DB-A297-466F-A1E0-BF8FE9DC69B6}" destId="{5A6E0D95-3463-4F38-A328-C84839A6204B}" srcOrd="1" destOrd="0" presId="urn:microsoft.com/office/officeart/2008/layout/LinedList"/>
    <dgm:cxn modelId="{5C255FDA-3714-4C6C-B2CC-04ED3F35F281}" type="presParOf" srcId="{96598787-8D2E-4CFB-B839-4EB8F733A40A}" destId="{D7A34505-9181-488C-AB92-264F820CDF3C}" srcOrd="2" destOrd="0" presId="urn:microsoft.com/office/officeart/2008/layout/LinedList"/>
    <dgm:cxn modelId="{9BACE330-5DB4-406C-A538-88B67CD7B655}" type="presParOf" srcId="{96598787-8D2E-4CFB-B839-4EB8F733A40A}" destId="{8062834E-568E-4989-B6DA-A91C154B4D60}" srcOrd="3" destOrd="0" presId="urn:microsoft.com/office/officeart/2008/layout/LinedList"/>
    <dgm:cxn modelId="{B1BE8E71-B38C-48FE-ABD0-C3FE82F7B37D}" type="presParOf" srcId="{8062834E-568E-4989-B6DA-A91C154B4D60}" destId="{C855B9E6-0D21-42D0-97E0-CCBF01B54438}" srcOrd="0" destOrd="0" presId="urn:microsoft.com/office/officeart/2008/layout/LinedList"/>
    <dgm:cxn modelId="{C0C55BC0-B938-4CD2-925E-73D34011FDE0}" type="presParOf" srcId="{8062834E-568E-4989-B6DA-A91C154B4D60}" destId="{545D97ED-8905-4D4E-AD91-C76878F4157E}" srcOrd="1" destOrd="0" presId="urn:microsoft.com/office/officeart/2008/layout/LinedList"/>
    <dgm:cxn modelId="{44D1D200-572F-4A0B-B17E-1D46C5259A41}" type="presParOf" srcId="{96598787-8D2E-4CFB-B839-4EB8F733A40A}" destId="{6B254D5D-0E88-414E-A08F-D8C3E837AE24}" srcOrd="4" destOrd="0" presId="urn:microsoft.com/office/officeart/2008/layout/LinedList"/>
    <dgm:cxn modelId="{4D2550B0-3189-4D4C-A0D7-2A0DC7E00E3B}" type="presParOf" srcId="{96598787-8D2E-4CFB-B839-4EB8F733A40A}" destId="{63CEDCCD-41D2-4E61-BB3D-ED51946D5452}" srcOrd="5" destOrd="0" presId="urn:microsoft.com/office/officeart/2008/layout/LinedList"/>
    <dgm:cxn modelId="{841A21FC-24D1-4F83-B67E-4BD5F9071F66}" type="presParOf" srcId="{63CEDCCD-41D2-4E61-BB3D-ED51946D5452}" destId="{D0CC6FF0-37AA-4252-9353-480B6CF5950E}" srcOrd="0" destOrd="0" presId="urn:microsoft.com/office/officeart/2008/layout/LinedList"/>
    <dgm:cxn modelId="{15980A23-0AF1-4FFA-87BC-D0C318DF373F}" type="presParOf" srcId="{63CEDCCD-41D2-4E61-BB3D-ED51946D5452}" destId="{B2FA711D-9924-42A4-A525-735B07003DD8}" srcOrd="1" destOrd="0" presId="urn:microsoft.com/office/officeart/2008/layout/LinedList"/>
    <dgm:cxn modelId="{EF940BAE-FA8C-4419-A20D-449EC50FD400}" type="presParOf" srcId="{96598787-8D2E-4CFB-B839-4EB8F733A40A}" destId="{17A04918-669D-403B-8463-B7534CC5CE13}" srcOrd="6" destOrd="0" presId="urn:microsoft.com/office/officeart/2008/layout/LinedList"/>
    <dgm:cxn modelId="{B21F14A2-70C3-417D-B7ED-FCA1E78B0A7A}" type="presParOf" srcId="{96598787-8D2E-4CFB-B839-4EB8F733A40A}" destId="{1FB93CAD-9ECB-4F74-BC93-90C882F7F6C1}" srcOrd="7" destOrd="0" presId="urn:microsoft.com/office/officeart/2008/layout/LinedList"/>
    <dgm:cxn modelId="{6A570FFA-D240-44F0-B805-21DF7673AE1C}" type="presParOf" srcId="{1FB93CAD-9ECB-4F74-BC93-90C882F7F6C1}" destId="{4BB335B7-264B-4171-BAEC-B67939FA779C}" srcOrd="0" destOrd="0" presId="urn:microsoft.com/office/officeart/2008/layout/LinedList"/>
    <dgm:cxn modelId="{74779F0F-66D4-48D5-9996-FCFACFCE6450}" type="presParOf" srcId="{1FB93CAD-9ECB-4F74-BC93-90C882F7F6C1}" destId="{6D0A41E1-E95B-45C6-BCA0-80CC4C880228}" srcOrd="1" destOrd="0" presId="urn:microsoft.com/office/officeart/2008/layout/LinedList"/>
    <dgm:cxn modelId="{1733A3C2-CD7C-4D28-B9BB-7A1A453952D4}" type="presParOf" srcId="{96598787-8D2E-4CFB-B839-4EB8F733A40A}" destId="{4D226FCE-7C0D-4EB0-96C2-CB5C6F3392AA}" srcOrd="8" destOrd="0" presId="urn:microsoft.com/office/officeart/2008/layout/LinedList"/>
    <dgm:cxn modelId="{EB5D0485-CA1A-4F11-8577-FF2F644029B5}" type="presParOf" srcId="{96598787-8D2E-4CFB-B839-4EB8F733A40A}" destId="{41B347E2-C446-4C3B-9796-AFF170795173}" srcOrd="9" destOrd="0" presId="urn:microsoft.com/office/officeart/2008/layout/LinedList"/>
    <dgm:cxn modelId="{D63A4F34-F94E-4DA7-97A5-6B3F8322BEFA}" type="presParOf" srcId="{41B347E2-C446-4C3B-9796-AFF170795173}" destId="{317BF5DB-1313-4151-BBBE-BF09E8A90CE3}" srcOrd="0" destOrd="0" presId="urn:microsoft.com/office/officeart/2008/layout/LinedList"/>
    <dgm:cxn modelId="{38CFA65F-880B-4BA9-8DCD-650BFCAFD357}" type="presParOf" srcId="{41B347E2-C446-4C3B-9796-AFF170795173}" destId="{9D7B6AD0-8148-4249-8989-F85CD986309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814D16-8765-43E9-B6DC-4F71AC66039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3B080B6-EB2B-4E73-9177-56B77ECB8307}">
      <dgm:prSet/>
      <dgm:spPr/>
      <dgm:t>
        <a:bodyPr/>
        <a:lstStyle/>
        <a:p>
          <a:r>
            <a:rPr lang="en-US">
              <a:ea typeface="+mn-lt"/>
              <a:cs typeface="+mn-lt"/>
            </a:rPr>
            <a:t>If you are relying on a document/decision, please provide it.</a:t>
          </a:r>
          <a:endParaRPr lang="en-US"/>
        </a:p>
      </dgm:t>
    </dgm:pt>
    <dgm:pt modelId="{10504875-3192-49C2-B6EB-39270516EF15}" type="parTrans" cxnId="{954313C1-242B-49DE-85B2-597CF315DC81}">
      <dgm:prSet/>
      <dgm:spPr/>
      <dgm:t>
        <a:bodyPr/>
        <a:lstStyle/>
        <a:p>
          <a:endParaRPr lang="en-US"/>
        </a:p>
      </dgm:t>
    </dgm:pt>
    <dgm:pt modelId="{50CA9799-C609-464B-A0EA-CC54B4DFFF03}" type="sibTrans" cxnId="{954313C1-242B-49DE-85B2-597CF315DC81}">
      <dgm:prSet/>
      <dgm:spPr/>
      <dgm:t>
        <a:bodyPr/>
        <a:lstStyle/>
        <a:p>
          <a:endParaRPr lang="en-US"/>
        </a:p>
      </dgm:t>
    </dgm:pt>
    <dgm:pt modelId="{5C74B658-00D8-46EA-B997-51085F55CD13}">
      <dgm:prSet/>
      <dgm:spPr/>
      <dgm:t>
        <a:bodyPr/>
        <a:lstStyle/>
        <a:p>
          <a:r>
            <a:rPr lang="en-US">
              <a:ea typeface="+mn-lt"/>
              <a:cs typeface="+mn-lt"/>
            </a:rPr>
            <a:t>If a claim has been overlooked in error, please provide a date for when the claim will be determined and when it is determined please provide a copy of the decision once issued.</a:t>
          </a:r>
          <a:endParaRPr lang="en-US"/>
        </a:p>
      </dgm:t>
    </dgm:pt>
    <dgm:pt modelId="{C8EA22D1-DA42-4A7A-88BF-20CBBF28EAB7}" type="parTrans" cxnId="{9F7D4A2B-5D21-4EE5-A85C-7BB7CD55DEFF}">
      <dgm:prSet/>
      <dgm:spPr/>
      <dgm:t>
        <a:bodyPr/>
        <a:lstStyle/>
        <a:p>
          <a:endParaRPr lang="en-US"/>
        </a:p>
      </dgm:t>
    </dgm:pt>
    <dgm:pt modelId="{F6ECC9EF-BDCD-4E6A-A251-48A4F1989053}" type="sibTrans" cxnId="{9F7D4A2B-5D21-4EE5-A85C-7BB7CD55DEFF}">
      <dgm:prSet/>
      <dgm:spPr/>
      <dgm:t>
        <a:bodyPr/>
        <a:lstStyle/>
        <a:p>
          <a:endParaRPr lang="en-US"/>
        </a:p>
      </dgm:t>
    </dgm:pt>
    <dgm:pt modelId="{562D5246-4789-4861-A437-99B0286DFEE5}">
      <dgm:prSet/>
      <dgm:spPr/>
      <dgm:t>
        <a:bodyPr/>
        <a:lstStyle/>
        <a:p>
          <a:pPr rtl="0"/>
          <a:r>
            <a:rPr lang="en-US">
              <a:ea typeface="+mn-lt"/>
              <a:cs typeface="+mn-lt"/>
            </a:rPr>
            <a:t>If </a:t>
          </a:r>
          <a:r>
            <a:rPr lang="en-US">
              <a:latin typeface="Segoe UI"/>
              <a:ea typeface="+mn-lt"/>
              <a:cs typeface="+mn-lt"/>
            </a:rPr>
            <a:t>you consider you</a:t>
          </a:r>
          <a:r>
            <a:rPr lang="en-US">
              <a:ea typeface="+mn-lt"/>
              <a:cs typeface="+mn-lt"/>
            </a:rPr>
            <a:t> are inside timeframes, please provide a brief timeline establishing that.</a:t>
          </a:r>
          <a:endParaRPr lang="en-US"/>
        </a:p>
      </dgm:t>
    </dgm:pt>
    <dgm:pt modelId="{6526A929-3708-45FE-8369-C98137B2C39F}" type="parTrans" cxnId="{8A9980FA-7023-4964-944E-04198AD84723}">
      <dgm:prSet/>
      <dgm:spPr/>
      <dgm:t>
        <a:bodyPr/>
        <a:lstStyle/>
        <a:p>
          <a:endParaRPr lang="en-US"/>
        </a:p>
      </dgm:t>
    </dgm:pt>
    <dgm:pt modelId="{6FBA7DB3-0BAE-42C3-9B3E-B6B474FF72AB}" type="sibTrans" cxnId="{8A9980FA-7023-4964-944E-04198AD84723}">
      <dgm:prSet/>
      <dgm:spPr/>
      <dgm:t>
        <a:bodyPr/>
        <a:lstStyle/>
        <a:p>
          <a:endParaRPr lang="en-US"/>
        </a:p>
      </dgm:t>
    </dgm:pt>
    <dgm:pt modelId="{96598787-8D2E-4CFB-B839-4EB8F733A40A}" type="pres">
      <dgm:prSet presAssocID="{33814D16-8765-43E9-B6DC-4F71AC660394}" presName="vert0" presStyleCnt="0">
        <dgm:presLayoutVars>
          <dgm:dir/>
          <dgm:animOne val="branch"/>
          <dgm:animLvl val="lvl"/>
        </dgm:presLayoutVars>
      </dgm:prSet>
      <dgm:spPr/>
    </dgm:pt>
    <dgm:pt modelId="{F34E711D-2A2D-48F6-8DEA-A1286899A0FC}" type="pres">
      <dgm:prSet presAssocID="{63B080B6-EB2B-4E73-9177-56B77ECB8307}" presName="thickLine" presStyleLbl="alignNode1" presStyleIdx="0" presStyleCnt="3"/>
      <dgm:spPr/>
    </dgm:pt>
    <dgm:pt modelId="{42AEE0DB-A297-466F-A1E0-BF8FE9DC69B6}" type="pres">
      <dgm:prSet presAssocID="{63B080B6-EB2B-4E73-9177-56B77ECB8307}" presName="horz1" presStyleCnt="0"/>
      <dgm:spPr/>
    </dgm:pt>
    <dgm:pt modelId="{ACBE6557-6F02-4373-B9D7-BBB3C244744F}" type="pres">
      <dgm:prSet presAssocID="{63B080B6-EB2B-4E73-9177-56B77ECB8307}" presName="tx1" presStyleLbl="revTx" presStyleIdx="0" presStyleCnt="3"/>
      <dgm:spPr/>
    </dgm:pt>
    <dgm:pt modelId="{5A6E0D95-3463-4F38-A328-C84839A6204B}" type="pres">
      <dgm:prSet presAssocID="{63B080B6-EB2B-4E73-9177-56B77ECB8307}" presName="vert1" presStyleCnt="0"/>
      <dgm:spPr/>
    </dgm:pt>
    <dgm:pt modelId="{D7A34505-9181-488C-AB92-264F820CDF3C}" type="pres">
      <dgm:prSet presAssocID="{5C74B658-00D8-46EA-B997-51085F55CD13}" presName="thickLine" presStyleLbl="alignNode1" presStyleIdx="1" presStyleCnt="3"/>
      <dgm:spPr/>
    </dgm:pt>
    <dgm:pt modelId="{8062834E-568E-4989-B6DA-A91C154B4D60}" type="pres">
      <dgm:prSet presAssocID="{5C74B658-00D8-46EA-B997-51085F55CD13}" presName="horz1" presStyleCnt="0"/>
      <dgm:spPr/>
    </dgm:pt>
    <dgm:pt modelId="{C855B9E6-0D21-42D0-97E0-CCBF01B54438}" type="pres">
      <dgm:prSet presAssocID="{5C74B658-00D8-46EA-B997-51085F55CD13}" presName="tx1" presStyleLbl="revTx" presStyleIdx="1" presStyleCnt="3"/>
      <dgm:spPr/>
    </dgm:pt>
    <dgm:pt modelId="{545D97ED-8905-4D4E-AD91-C76878F4157E}" type="pres">
      <dgm:prSet presAssocID="{5C74B658-00D8-46EA-B997-51085F55CD13}" presName="vert1" presStyleCnt="0"/>
      <dgm:spPr/>
    </dgm:pt>
    <dgm:pt modelId="{6B254D5D-0E88-414E-A08F-D8C3E837AE24}" type="pres">
      <dgm:prSet presAssocID="{562D5246-4789-4861-A437-99B0286DFEE5}" presName="thickLine" presStyleLbl="alignNode1" presStyleIdx="2" presStyleCnt="3"/>
      <dgm:spPr/>
    </dgm:pt>
    <dgm:pt modelId="{63CEDCCD-41D2-4E61-BB3D-ED51946D5452}" type="pres">
      <dgm:prSet presAssocID="{562D5246-4789-4861-A437-99B0286DFEE5}" presName="horz1" presStyleCnt="0"/>
      <dgm:spPr/>
    </dgm:pt>
    <dgm:pt modelId="{D0CC6FF0-37AA-4252-9353-480B6CF5950E}" type="pres">
      <dgm:prSet presAssocID="{562D5246-4789-4861-A437-99B0286DFEE5}" presName="tx1" presStyleLbl="revTx" presStyleIdx="2" presStyleCnt="3"/>
      <dgm:spPr/>
    </dgm:pt>
    <dgm:pt modelId="{B2FA711D-9924-42A4-A525-735B07003DD8}" type="pres">
      <dgm:prSet presAssocID="{562D5246-4789-4861-A437-99B0286DFEE5}" presName="vert1" presStyleCnt="0"/>
      <dgm:spPr/>
    </dgm:pt>
  </dgm:ptLst>
  <dgm:cxnLst>
    <dgm:cxn modelId="{9F7D4A2B-5D21-4EE5-A85C-7BB7CD55DEFF}" srcId="{33814D16-8765-43E9-B6DC-4F71AC660394}" destId="{5C74B658-00D8-46EA-B997-51085F55CD13}" srcOrd="1" destOrd="0" parTransId="{C8EA22D1-DA42-4A7A-88BF-20CBBF28EAB7}" sibTransId="{F6ECC9EF-BDCD-4E6A-A251-48A4F1989053}"/>
    <dgm:cxn modelId="{49538B79-8051-4786-873E-4464E2EA1AB4}" type="presOf" srcId="{63B080B6-EB2B-4E73-9177-56B77ECB8307}" destId="{ACBE6557-6F02-4373-B9D7-BBB3C244744F}" srcOrd="0" destOrd="0" presId="urn:microsoft.com/office/officeart/2008/layout/LinedList"/>
    <dgm:cxn modelId="{52575994-BAC5-49EE-9FED-A2C27D5C472D}" type="presOf" srcId="{33814D16-8765-43E9-B6DC-4F71AC660394}" destId="{96598787-8D2E-4CFB-B839-4EB8F733A40A}" srcOrd="0" destOrd="0" presId="urn:microsoft.com/office/officeart/2008/layout/LinedList"/>
    <dgm:cxn modelId="{954313C1-242B-49DE-85B2-597CF315DC81}" srcId="{33814D16-8765-43E9-B6DC-4F71AC660394}" destId="{63B080B6-EB2B-4E73-9177-56B77ECB8307}" srcOrd="0" destOrd="0" parTransId="{10504875-3192-49C2-B6EB-39270516EF15}" sibTransId="{50CA9799-C609-464B-A0EA-CC54B4DFFF03}"/>
    <dgm:cxn modelId="{5427FDD7-4A8D-4F2B-88CB-D9338857F518}" type="presOf" srcId="{562D5246-4789-4861-A437-99B0286DFEE5}" destId="{D0CC6FF0-37AA-4252-9353-480B6CF5950E}" srcOrd="0" destOrd="0" presId="urn:microsoft.com/office/officeart/2008/layout/LinedList"/>
    <dgm:cxn modelId="{8A9980FA-7023-4964-944E-04198AD84723}" srcId="{33814D16-8765-43E9-B6DC-4F71AC660394}" destId="{562D5246-4789-4861-A437-99B0286DFEE5}" srcOrd="2" destOrd="0" parTransId="{6526A929-3708-45FE-8369-C98137B2C39F}" sibTransId="{6FBA7DB3-0BAE-42C3-9B3E-B6B474FF72AB}"/>
    <dgm:cxn modelId="{B0E297FF-0475-4E49-8A95-EB4C2B4F81E6}" type="presOf" srcId="{5C74B658-00D8-46EA-B997-51085F55CD13}" destId="{C855B9E6-0D21-42D0-97E0-CCBF01B54438}" srcOrd="0" destOrd="0" presId="urn:microsoft.com/office/officeart/2008/layout/LinedList"/>
    <dgm:cxn modelId="{D525E3F3-DCC9-47C3-A835-FAC7273C0010}" type="presParOf" srcId="{96598787-8D2E-4CFB-B839-4EB8F733A40A}" destId="{F34E711D-2A2D-48F6-8DEA-A1286899A0FC}" srcOrd="0" destOrd="0" presId="urn:microsoft.com/office/officeart/2008/layout/LinedList"/>
    <dgm:cxn modelId="{010DCA38-C735-413C-8133-403466943544}" type="presParOf" srcId="{96598787-8D2E-4CFB-B839-4EB8F733A40A}" destId="{42AEE0DB-A297-466F-A1E0-BF8FE9DC69B6}" srcOrd="1" destOrd="0" presId="urn:microsoft.com/office/officeart/2008/layout/LinedList"/>
    <dgm:cxn modelId="{298B7980-019B-4F08-BF59-1565DEB06B57}" type="presParOf" srcId="{42AEE0DB-A297-466F-A1E0-BF8FE9DC69B6}" destId="{ACBE6557-6F02-4373-B9D7-BBB3C244744F}" srcOrd="0" destOrd="0" presId="urn:microsoft.com/office/officeart/2008/layout/LinedList"/>
    <dgm:cxn modelId="{2D45A867-6780-4F9C-948B-1A08DA991222}" type="presParOf" srcId="{42AEE0DB-A297-466F-A1E0-BF8FE9DC69B6}" destId="{5A6E0D95-3463-4F38-A328-C84839A6204B}" srcOrd="1" destOrd="0" presId="urn:microsoft.com/office/officeart/2008/layout/LinedList"/>
    <dgm:cxn modelId="{5C255FDA-3714-4C6C-B2CC-04ED3F35F281}" type="presParOf" srcId="{96598787-8D2E-4CFB-B839-4EB8F733A40A}" destId="{D7A34505-9181-488C-AB92-264F820CDF3C}" srcOrd="2" destOrd="0" presId="urn:microsoft.com/office/officeart/2008/layout/LinedList"/>
    <dgm:cxn modelId="{9BACE330-5DB4-406C-A538-88B67CD7B655}" type="presParOf" srcId="{96598787-8D2E-4CFB-B839-4EB8F733A40A}" destId="{8062834E-568E-4989-B6DA-A91C154B4D60}" srcOrd="3" destOrd="0" presId="urn:microsoft.com/office/officeart/2008/layout/LinedList"/>
    <dgm:cxn modelId="{B1BE8E71-B38C-48FE-ABD0-C3FE82F7B37D}" type="presParOf" srcId="{8062834E-568E-4989-B6DA-A91C154B4D60}" destId="{C855B9E6-0D21-42D0-97E0-CCBF01B54438}" srcOrd="0" destOrd="0" presId="urn:microsoft.com/office/officeart/2008/layout/LinedList"/>
    <dgm:cxn modelId="{C0C55BC0-B938-4CD2-925E-73D34011FDE0}" type="presParOf" srcId="{8062834E-568E-4989-B6DA-A91C154B4D60}" destId="{545D97ED-8905-4D4E-AD91-C76878F4157E}" srcOrd="1" destOrd="0" presId="urn:microsoft.com/office/officeart/2008/layout/LinedList"/>
    <dgm:cxn modelId="{44D1D200-572F-4A0B-B17E-1D46C5259A41}" type="presParOf" srcId="{96598787-8D2E-4CFB-B839-4EB8F733A40A}" destId="{6B254D5D-0E88-414E-A08F-D8C3E837AE24}" srcOrd="4" destOrd="0" presId="urn:microsoft.com/office/officeart/2008/layout/LinedList"/>
    <dgm:cxn modelId="{4D2550B0-3189-4D4C-A0D7-2A0DC7E00E3B}" type="presParOf" srcId="{96598787-8D2E-4CFB-B839-4EB8F733A40A}" destId="{63CEDCCD-41D2-4E61-BB3D-ED51946D5452}" srcOrd="5" destOrd="0" presId="urn:microsoft.com/office/officeart/2008/layout/LinedList"/>
    <dgm:cxn modelId="{841A21FC-24D1-4F83-B67E-4BD5F9071F66}" type="presParOf" srcId="{63CEDCCD-41D2-4E61-BB3D-ED51946D5452}" destId="{D0CC6FF0-37AA-4252-9353-480B6CF5950E}" srcOrd="0" destOrd="0" presId="urn:microsoft.com/office/officeart/2008/layout/LinedList"/>
    <dgm:cxn modelId="{15980A23-0AF1-4FFA-87BC-D0C318DF373F}" type="presParOf" srcId="{63CEDCCD-41D2-4E61-BB3D-ED51946D5452}" destId="{B2FA711D-9924-42A4-A525-735B07003DD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7A0EA-25D0-4CDB-BF75-2B4F539536FF}">
      <dsp:nvSpPr>
        <dsp:cNvPr id="0" name=""/>
        <dsp:cNvSpPr/>
      </dsp:nvSpPr>
      <dsp:spPr>
        <a:xfrm>
          <a:off x="24625" y="205114"/>
          <a:ext cx="1645953" cy="21832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solidFill>
                <a:schemeClr val="tx1"/>
              </a:solidFill>
              <a:latin typeface="+mn-lt"/>
            </a:rPr>
            <a:t>ILARS review applications for funding</a:t>
          </a:r>
          <a:endParaRPr lang="en-AU" sz="1900" kern="1200">
            <a:solidFill>
              <a:schemeClr val="tx1"/>
            </a:solidFill>
            <a:latin typeface="+mn-lt"/>
          </a:endParaRPr>
        </a:p>
      </dsp:txBody>
      <dsp:txXfrm>
        <a:off x="72833" y="253322"/>
        <a:ext cx="1549537" cy="2086805"/>
      </dsp:txXfrm>
    </dsp:sp>
    <dsp:sp modelId="{57870503-CDA0-4A9C-89CA-93E020397D74}">
      <dsp:nvSpPr>
        <dsp:cNvPr id="0" name=""/>
        <dsp:cNvSpPr/>
      </dsp:nvSpPr>
      <dsp:spPr>
        <a:xfrm rot="21598714">
          <a:off x="1782615" y="1124084"/>
          <a:ext cx="237517" cy="3444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AU" sz="1300" kern="1200"/>
        </a:p>
      </dsp:txBody>
      <dsp:txXfrm>
        <a:off x="1782615" y="1192995"/>
        <a:ext cx="166262" cy="206696"/>
      </dsp:txXfrm>
    </dsp:sp>
    <dsp:sp modelId="{DAE9D791-423A-4BC9-9317-727E4272FD1D}">
      <dsp:nvSpPr>
        <dsp:cNvPr id="0" name=""/>
        <dsp:cNvSpPr/>
      </dsp:nvSpPr>
      <dsp:spPr>
        <a:xfrm>
          <a:off x="2118724" y="215119"/>
          <a:ext cx="1803947" cy="21615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solidFill>
                <a:schemeClr val="tx1"/>
              </a:solidFill>
              <a:latin typeface="+mn-lt"/>
            </a:rPr>
            <a:t>ILARS identify &amp; refer to Solutions team</a:t>
          </a:r>
        </a:p>
      </dsp:txBody>
      <dsp:txXfrm>
        <a:off x="2171560" y="267955"/>
        <a:ext cx="1698275" cy="2055913"/>
      </dsp:txXfrm>
    </dsp:sp>
    <dsp:sp modelId="{D4944485-FD36-48D1-A9F7-D6D7BA277231}">
      <dsp:nvSpPr>
        <dsp:cNvPr id="0" name=""/>
        <dsp:cNvSpPr/>
      </dsp:nvSpPr>
      <dsp:spPr>
        <a:xfrm rot="21580736">
          <a:off x="4083697" y="1116752"/>
          <a:ext cx="341385" cy="3444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AU" sz="1300" kern="1200"/>
        </a:p>
      </dsp:txBody>
      <dsp:txXfrm>
        <a:off x="4083698" y="1185937"/>
        <a:ext cx="238970" cy="206696"/>
      </dsp:txXfrm>
    </dsp:sp>
    <dsp:sp modelId="{D3029AB7-97F6-493E-9031-ABB4B5B042DE}">
      <dsp:nvSpPr>
        <dsp:cNvPr id="0" name=""/>
        <dsp:cNvSpPr/>
      </dsp:nvSpPr>
      <dsp:spPr>
        <a:xfrm>
          <a:off x="4566785" y="214663"/>
          <a:ext cx="1565122" cy="21364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AU" sz="1900" kern="1200">
              <a:solidFill>
                <a:schemeClr val="tx1"/>
              </a:solidFill>
              <a:latin typeface="+mn-lt"/>
            </a:rPr>
            <a:t>Solutions team contact the insurer for a response</a:t>
          </a:r>
        </a:p>
      </dsp:txBody>
      <dsp:txXfrm>
        <a:off x="4612626" y="260504"/>
        <a:ext cx="1473440" cy="2044718"/>
      </dsp:txXfrm>
    </dsp:sp>
    <dsp:sp modelId="{004D3E0F-662B-49BB-BC79-8B7F0C4D49E9}">
      <dsp:nvSpPr>
        <dsp:cNvPr id="0" name=""/>
        <dsp:cNvSpPr/>
      </dsp:nvSpPr>
      <dsp:spPr>
        <a:xfrm rot="21595844">
          <a:off x="6271372" y="1109323"/>
          <a:ext cx="295666" cy="3444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271372" y="1178275"/>
        <a:ext cx="206966" cy="206696"/>
      </dsp:txXfrm>
    </dsp:sp>
    <dsp:sp modelId="{942AFFB5-708F-4A8A-9B17-A1D7BF6AB2BE}">
      <dsp:nvSpPr>
        <dsp:cNvPr id="0" name=""/>
        <dsp:cNvSpPr/>
      </dsp:nvSpPr>
      <dsp:spPr>
        <a:xfrm>
          <a:off x="6689769" y="211172"/>
          <a:ext cx="1714865" cy="21380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AU" sz="1900" kern="1200">
              <a:solidFill>
                <a:schemeClr val="tx1"/>
              </a:solidFill>
              <a:latin typeface="+mn-lt"/>
            </a:rPr>
            <a:t>ILARS provide insurer response to Approved Lawyer</a:t>
          </a:r>
        </a:p>
      </dsp:txBody>
      <dsp:txXfrm>
        <a:off x="6739996" y="261399"/>
        <a:ext cx="1614411" cy="2037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36232-3F38-426F-A392-48FD7DB3254E}">
      <dsp:nvSpPr>
        <dsp:cNvPr id="0" name=""/>
        <dsp:cNvSpPr/>
      </dsp:nvSpPr>
      <dsp:spPr>
        <a:xfrm>
          <a:off x="0" y="172990"/>
          <a:ext cx="2237361" cy="1342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Follow ups for further s78 Notices</a:t>
          </a:r>
        </a:p>
      </dsp:txBody>
      <dsp:txXfrm>
        <a:off x="0" y="172990"/>
        <a:ext cx="2237361" cy="1342416"/>
      </dsp:txXfrm>
    </dsp:sp>
    <dsp:sp modelId="{03C83E4F-FD2A-4BD7-BFA8-C6FEB027D3F1}">
      <dsp:nvSpPr>
        <dsp:cNvPr id="0" name=""/>
        <dsp:cNvSpPr/>
      </dsp:nvSpPr>
      <dsp:spPr>
        <a:xfrm>
          <a:off x="2461097" y="166264"/>
          <a:ext cx="2237361" cy="1342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Defective s78 notices or those with obvious error</a:t>
          </a:r>
        </a:p>
      </dsp:txBody>
      <dsp:txXfrm>
        <a:off x="2461097" y="166264"/>
        <a:ext cx="2237361" cy="1342416"/>
      </dsp:txXfrm>
    </dsp:sp>
    <dsp:sp modelId="{A05ECBC1-52DC-41A3-A33A-E580DE6AF8CB}">
      <dsp:nvSpPr>
        <dsp:cNvPr id="0" name=""/>
        <dsp:cNvSpPr/>
      </dsp:nvSpPr>
      <dsp:spPr>
        <a:xfrm>
          <a:off x="4922195" y="166264"/>
          <a:ext cx="2237361" cy="1342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Where the quantum of claim is under $3,000</a:t>
          </a:r>
        </a:p>
      </dsp:txBody>
      <dsp:txXfrm>
        <a:off x="4922195" y="166264"/>
        <a:ext cx="2237361" cy="1342416"/>
      </dsp:txXfrm>
    </dsp:sp>
    <dsp:sp modelId="{9FE308E8-0734-432D-9D6D-819464B7DC3F}">
      <dsp:nvSpPr>
        <dsp:cNvPr id="0" name=""/>
        <dsp:cNvSpPr/>
      </dsp:nvSpPr>
      <dsp:spPr>
        <a:xfrm>
          <a:off x="1230548" y="1732417"/>
          <a:ext cx="2237361" cy="15995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Matters where there is a small difference in WPI assessments, and which don’t cross a threshold</a:t>
          </a:r>
        </a:p>
      </dsp:txBody>
      <dsp:txXfrm>
        <a:off x="1230548" y="1732417"/>
        <a:ext cx="2237361" cy="1599543"/>
      </dsp:txXfrm>
    </dsp:sp>
    <dsp:sp modelId="{B32B1EC8-DC48-458B-A47C-E540FB437101}">
      <dsp:nvSpPr>
        <dsp:cNvPr id="0" name=""/>
        <dsp:cNvSpPr/>
      </dsp:nvSpPr>
      <dsp:spPr>
        <a:xfrm>
          <a:off x="3691646" y="1739143"/>
          <a:ext cx="2237361" cy="15860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Matters where previous requests for documents from an insurer have gone unanswered</a:t>
          </a:r>
        </a:p>
      </dsp:txBody>
      <dsp:txXfrm>
        <a:off x="3691646" y="1739143"/>
        <a:ext cx="2237361" cy="15860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E6C-363A-492F-B201-3E911546D614}">
      <dsp:nvSpPr>
        <dsp:cNvPr id="0" name=""/>
        <dsp:cNvSpPr/>
      </dsp:nvSpPr>
      <dsp:spPr>
        <a:xfrm>
          <a:off x="0" y="1679"/>
          <a:ext cx="857207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B36194-FE31-4697-9494-D3E74FBCC039}">
      <dsp:nvSpPr>
        <dsp:cNvPr id="0" name=""/>
        <dsp:cNvSpPr/>
      </dsp:nvSpPr>
      <dsp:spPr>
        <a:xfrm>
          <a:off x="0" y="1679"/>
          <a:ext cx="8572072" cy="1145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prstClr val="black"/>
              </a:solidFill>
              <a:latin typeface="Segoe UI"/>
              <a:ea typeface="+mn-ea"/>
              <a:cs typeface="Segoe UI"/>
            </a:rPr>
            <a:t>Early resolution of Permanent Impairment claim </a:t>
          </a:r>
        </a:p>
      </dsp:txBody>
      <dsp:txXfrm>
        <a:off x="0" y="1679"/>
        <a:ext cx="8572072" cy="1145359"/>
      </dsp:txXfrm>
    </dsp:sp>
    <dsp:sp modelId="{B5428111-4D5C-4CD2-967B-6D5C4D5EDB59}">
      <dsp:nvSpPr>
        <dsp:cNvPr id="0" name=""/>
        <dsp:cNvSpPr/>
      </dsp:nvSpPr>
      <dsp:spPr>
        <a:xfrm>
          <a:off x="0" y="1147039"/>
          <a:ext cx="857207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CDF724-1E5F-478D-8A63-13E705CCC54B}">
      <dsp:nvSpPr>
        <dsp:cNvPr id="0" name=""/>
        <dsp:cNvSpPr/>
      </dsp:nvSpPr>
      <dsp:spPr>
        <a:xfrm>
          <a:off x="0" y="1147039"/>
          <a:ext cx="8572072" cy="1145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t>WCD outcome – increase in weekly </a:t>
          </a:r>
          <a:r>
            <a:rPr lang="en-US" sz="2400" kern="1200">
              <a:solidFill>
                <a:srgbClr val="444444"/>
              </a:solidFill>
              <a:latin typeface="Calibri"/>
              <a:cs typeface="Calibri"/>
            </a:rPr>
            <a:t>benefits</a:t>
          </a:r>
        </a:p>
      </dsp:txBody>
      <dsp:txXfrm>
        <a:off x="0" y="1147039"/>
        <a:ext cx="8572072" cy="1145359"/>
      </dsp:txXfrm>
    </dsp:sp>
    <dsp:sp modelId="{A8E39447-1EF5-4171-B5FB-8B94628E5970}">
      <dsp:nvSpPr>
        <dsp:cNvPr id="0" name=""/>
        <dsp:cNvSpPr/>
      </dsp:nvSpPr>
      <dsp:spPr>
        <a:xfrm>
          <a:off x="0" y="2292398"/>
          <a:ext cx="857207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B4213E-EB62-4870-B181-24FEB489E050}">
      <dsp:nvSpPr>
        <dsp:cNvPr id="0" name=""/>
        <dsp:cNvSpPr/>
      </dsp:nvSpPr>
      <dsp:spPr>
        <a:xfrm>
          <a:off x="0" y="2292398"/>
          <a:ext cx="8572072" cy="1145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tx1"/>
              </a:solidFill>
              <a:latin typeface="+mn-lt"/>
              <a:cs typeface="Segoe UI" panose="020B0502040204020203" pitchFamily="34" charset="0"/>
            </a:rPr>
            <a:t>Soft decline over surgery</a:t>
          </a:r>
        </a:p>
      </dsp:txBody>
      <dsp:txXfrm>
        <a:off x="0" y="2292398"/>
        <a:ext cx="8572072" cy="11453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E711D-2A2D-48F6-8DEA-A1286899A0FC}">
      <dsp:nvSpPr>
        <dsp:cNvPr id="0" name=""/>
        <dsp:cNvSpPr/>
      </dsp:nvSpPr>
      <dsp:spPr>
        <a:xfrm>
          <a:off x="0" y="419"/>
          <a:ext cx="724386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BE6557-6F02-4373-B9D7-BBB3C244744F}">
      <dsp:nvSpPr>
        <dsp:cNvPr id="0" name=""/>
        <dsp:cNvSpPr/>
      </dsp:nvSpPr>
      <dsp:spPr>
        <a:xfrm>
          <a:off x="0" y="419"/>
          <a:ext cx="7243864" cy="687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ILARS Grant  Number (if applicable)</a:t>
          </a:r>
        </a:p>
      </dsp:txBody>
      <dsp:txXfrm>
        <a:off x="0" y="419"/>
        <a:ext cx="7243864" cy="687719"/>
      </dsp:txXfrm>
    </dsp:sp>
    <dsp:sp modelId="{D7A34505-9181-488C-AB92-264F820CDF3C}">
      <dsp:nvSpPr>
        <dsp:cNvPr id="0" name=""/>
        <dsp:cNvSpPr/>
      </dsp:nvSpPr>
      <dsp:spPr>
        <a:xfrm>
          <a:off x="0" y="688139"/>
          <a:ext cx="724386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55B9E6-0D21-42D0-97E0-CCBF01B54438}">
      <dsp:nvSpPr>
        <dsp:cNvPr id="0" name=""/>
        <dsp:cNvSpPr/>
      </dsp:nvSpPr>
      <dsp:spPr>
        <a:xfrm>
          <a:off x="0" y="688139"/>
          <a:ext cx="7243864" cy="687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A clear summary the issues and proposed solution</a:t>
          </a:r>
        </a:p>
      </dsp:txBody>
      <dsp:txXfrm>
        <a:off x="0" y="688139"/>
        <a:ext cx="7243864" cy="687719"/>
      </dsp:txXfrm>
    </dsp:sp>
    <dsp:sp modelId="{6B254D5D-0E88-414E-A08F-D8C3E837AE24}">
      <dsp:nvSpPr>
        <dsp:cNvPr id="0" name=""/>
        <dsp:cNvSpPr/>
      </dsp:nvSpPr>
      <dsp:spPr>
        <a:xfrm>
          <a:off x="0" y="1375859"/>
          <a:ext cx="724386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CC6FF0-37AA-4252-9353-480B6CF5950E}">
      <dsp:nvSpPr>
        <dsp:cNvPr id="0" name=""/>
        <dsp:cNvSpPr/>
      </dsp:nvSpPr>
      <dsp:spPr>
        <a:xfrm>
          <a:off x="0" y="1375859"/>
          <a:ext cx="7243864" cy="687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All necessary information (copy of claim, communication serving the claim, details of how, when and to what address the claim was made)</a:t>
          </a:r>
        </a:p>
      </dsp:txBody>
      <dsp:txXfrm>
        <a:off x="0" y="1375859"/>
        <a:ext cx="7243864" cy="687719"/>
      </dsp:txXfrm>
    </dsp:sp>
    <dsp:sp modelId="{17A04918-669D-403B-8463-B7534CC5CE13}">
      <dsp:nvSpPr>
        <dsp:cNvPr id="0" name=""/>
        <dsp:cNvSpPr/>
      </dsp:nvSpPr>
      <dsp:spPr>
        <a:xfrm>
          <a:off x="0" y="2063578"/>
          <a:ext cx="724386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B335B7-264B-4171-BAEC-B67939FA779C}">
      <dsp:nvSpPr>
        <dsp:cNvPr id="0" name=""/>
        <dsp:cNvSpPr/>
      </dsp:nvSpPr>
      <dsp:spPr>
        <a:xfrm>
          <a:off x="0" y="2063578"/>
          <a:ext cx="7243864" cy="687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Details of any follow up with insurer (when/how/who)</a:t>
          </a:r>
        </a:p>
      </dsp:txBody>
      <dsp:txXfrm>
        <a:off x="0" y="2063578"/>
        <a:ext cx="7243864" cy="687719"/>
      </dsp:txXfrm>
    </dsp:sp>
    <dsp:sp modelId="{4D226FCE-7C0D-4EB0-96C2-CB5C6F3392AA}">
      <dsp:nvSpPr>
        <dsp:cNvPr id="0" name=""/>
        <dsp:cNvSpPr/>
      </dsp:nvSpPr>
      <dsp:spPr>
        <a:xfrm>
          <a:off x="0" y="2751298"/>
          <a:ext cx="724386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7BF5DB-1313-4151-BBBE-BF09E8A90CE3}">
      <dsp:nvSpPr>
        <dsp:cNvPr id="0" name=""/>
        <dsp:cNvSpPr/>
      </dsp:nvSpPr>
      <dsp:spPr>
        <a:xfrm>
          <a:off x="0" y="2751298"/>
          <a:ext cx="7243864" cy="687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If there has been any acknowledgement by the insurer or their representative about the claim/issue (including date and nature of communication)</a:t>
          </a:r>
        </a:p>
      </dsp:txBody>
      <dsp:txXfrm>
        <a:off x="0" y="2751298"/>
        <a:ext cx="7243864" cy="6877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E711D-2A2D-48F6-8DEA-A1286899A0FC}">
      <dsp:nvSpPr>
        <dsp:cNvPr id="0" name=""/>
        <dsp:cNvSpPr/>
      </dsp:nvSpPr>
      <dsp:spPr>
        <a:xfrm>
          <a:off x="0" y="1593"/>
          <a:ext cx="724386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BE6557-6F02-4373-B9D7-BBB3C244744F}">
      <dsp:nvSpPr>
        <dsp:cNvPr id="0" name=""/>
        <dsp:cNvSpPr/>
      </dsp:nvSpPr>
      <dsp:spPr>
        <a:xfrm>
          <a:off x="0" y="1593"/>
          <a:ext cx="7243864" cy="1086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ea typeface="+mn-lt"/>
              <a:cs typeface="+mn-lt"/>
            </a:rPr>
            <a:t>If you are relying on a document/decision, please provide it.</a:t>
          </a:r>
          <a:endParaRPr lang="en-US" sz="2000" kern="1200"/>
        </a:p>
      </dsp:txBody>
      <dsp:txXfrm>
        <a:off x="0" y="1593"/>
        <a:ext cx="7243864" cy="1086450"/>
      </dsp:txXfrm>
    </dsp:sp>
    <dsp:sp modelId="{D7A34505-9181-488C-AB92-264F820CDF3C}">
      <dsp:nvSpPr>
        <dsp:cNvPr id="0" name=""/>
        <dsp:cNvSpPr/>
      </dsp:nvSpPr>
      <dsp:spPr>
        <a:xfrm>
          <a:off x="0" y="1088043"/>
          <a:ext cx="724386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55B9E6-0D21-42D0-97E0-CCBF01B54438}">
      <dsp:nvSpPr>
        <dsp:cNvPr id="0" name=""/>
        <dsp:cNvSpPr/>
      </dsp:nvSpPr>
      <dsp:spPr>
        <a:xfrm>
          <a:off x="0" y="1088043"/>
          <a:ext cx="7243864" cy="1086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ea typeface="+mn-lt"/>
              <a:cs typeface="+mn-lt"/>
            </a:rPr>
            <a:t>If a claim has been overlooked in error, please provide a date for when the claim will be determined and when it is determined please provide a copy of the decision once issued.</a:t>
          </a:r>
          <a:endParaRPr lang="en-US" sz="2000" kern="1200"/>
        </a:p>
      </dsp:txBody>
      <dsp:txXfrm>
        <a:off x="0" y="1088043"/>
        <a:ext cx="7243864" cy="1086450"/>
      </dsp:txXfrm>
    </dsp:sp>
    <dsp:sp modelId="{6B254D5D-0E88-414E-A08F-D8C3E837AE24}">
      <dsp:nvSpPr>
        <dsp:cNvPr id="0" name=""/>
        <dsp:cNvSpPr/>
      </dsp:nvSpPr>
      <dsp:spPr>
        <a:xfrm>
          <a:off x="0" y="2174494"/>
          <a:ext cx="724386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CC6FF0-37AA-4252-9353-480B6CF5950E}">
      <dsp:nvSpPr>
        <dsp:cNvPr id="0" name=""/>
        <dsp:cNvSpPr/>
      </dsp:nvSpPr>
      <dsp:spPr>
        <a:xfrm>
          <a:off x="0" y="2174494"/>
          <a:ext cx="7243864" cy="1086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ea typeface="+mn-lt"/>
              <a:cs typeface="+mn-lt"/>
            </a:rPr>
            <a:t>If </a:t>
          </a:r>
          <a:r>
            <a:rPr lang="en-US" sz="2000" kern="1200">
              <a:latin typeface="Segoe UI"/>
              <a:ea typeface="+mn-lt"/>
              <a:cs typeface="+mn-lt"/>
            </a:rPr>
            <a:t>you consider you</a:t>
          </a:r>
          <a:r>
            <a:rPr lang="en-US" sz="2000" kern="1200">
              <a:ea typeface="+mn-lt"/>
              <a:cs typeface="+mn-lt"/>
            </a:rPr>
            <a:t> are inside timeframes, please provide a brief timeline establishing that.</a:t>
          </a:r>
          <a:endParaRPr lang="en-US" sz="2000" kern="1200"/>
        </a:p>
      </dsp:txBody>
      <dsp:txXfrm>
        <a:off x="0" y="2174494"/>
        <a:ext cx="7243864" cy="10864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5A89E4-9635-43E5-A4FB-C16D06D7801A}"/>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A8A690A3-251C-4916-A47E-DB46128D43C7}"/>
              </a:ext>
            </a:extLst>
          </p:cNvPr>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00251E66-019A-453B-8DCB-7F9A2DB477DA}" type="datetimeFigureOut">
              <a:rPr lang="en-AU" smtClean="0"/>
              <a:t>21/06/2023</a:t>
            </a:fld>
            <a:endParaRPr lang="en-AU"/>
          </a:p>
        </p:txBody>
      </p:sp>
      <p:sp>
        <p:nvSpPr>
          <p:cNvPr id="4" name="Footer Placeholder 3">
            <a:extLst>
              <a:ext uri="{FF2B5EF4-FFF2-40B4-BE49-F238E27FC236}">
                <a16:creationId xmlns:a16="http://schemas.microsoft.com/office/drawing/2014/main" id="{E82F9A63-0D5C-4625-BE78-93B66CEFD378}"/>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9A947FF7-4177-4702-A30C-43E538CD3B52}"/>
              </a:ext>
            </a:extLst>
          </p:cNvPr>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a:defRPr sz="1200"/>
            </a:lvl1pPr>
          </a:lstStyle>
          <a:p>
            <a:fld id="{E9C7F8F5-D7A9-4543-8E77-81D2B775997B}" type="slidenum">
              <a:rPr lang="en-AU" smtClean="0"/>
              <a:t>‹#›</a:t>
            </a:fld>
            <a:endParaRPr lang="en-AU"/>
          </a:p>
        </p:txBody>
      </p:sp>
    </p:spTree>
    <p:extLst>
      <p:ext uri="{BB962C8B-B14F-4D97-AF65-F5344CB8AC3E}">
        <p14:creationId xmlns:p14="http://schemas.microsoft.com/office/powerpoint/2010/main" val="333070195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C19957AC-AEC6-474B-83E3-668C9D28A43C}" type="datetimeFigureOut">
              <a:rPr lang="en-AU" smtClean="0"/>
              <a:t>21/06/2023</a:t>
            </a:fld>
            <a:endParaRPr lang="en-AU"/>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001F056D-6D2E-4D37-9815-6D32D40BD150}" type="slidenum">
              <a:rPr lang="en-AU" smtClean="0"/>
              <a:t>‹#›</a:t>
            </a:fld>
            <a:endParaRPr lang="en-AU"/>
          </a:p>
        </p:txBody>
      </p:sp>
    </p:spTree>
    <p:extLst>
      <p:ext uri="{BB962C8B-B14F-4D97-AF65-F5344CB8AC3E}">
        <p14:creationId xmlns:p14="http://schemas.microsoft.com/office/powerpoint/2010/main" val="91493267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1</a:t>
            </a:fld>
            <a:endParaRPr lang="en-AU"/>
          </a:p>
        </p:txBody>
      </p:sp>
    </p:spTree>
    <p:extLst>
      <p:ext uri="{BB962C8B-B14F-4D97-AF65-F5344CB8AC3E}">
        <p14:creationId xmlns:p14="http://schemas.microsoft.com/office/powerpoint/2010/main" val="1565318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t>Must use the correct forms or risk the application being rejected - which is important if there are time limitation issues at play </a:t>
            </a:r>
          </a:p>
          <a:p>
            <a:r>
              <a:t>66 Application to commence applicable proceedings</a:t>
            </a:r>
          </a:p>
          <a:p>
            <a:r>
              <a:t>(1) Applicable proceedings may be commenced by lodging an application for the proceedings concerned in the approved form.</a:t>
            </a:r>
          </a:p>
          <a:p>
            <a:r>
              <a:t>(2) The application must—</a:t>
            </a:r>
          </a:p>
          <a:p>
            <a:r>
              <a:t>(a) set out, or be accompanied by, the particulars and information required by the approved form relevant to the resolution of the real issues in the proceedings, and</a:t>
            </a:r>
          </a:p>
          <a:p>
            <a:r>
              <a:t>(b) be lodged within the period specified by enabling legislation or these Rules for applications of the kind concerned, and</a:t>
            </a:r>
          </a:p>
          <a:p>
            <a:r>
              <a:t>(c) comply with other procedural requirements for the application.</a:t>
            </a:r>
          </a:p>
          <a:p>
            <a:r>
              <a:t>(3) The President may refuse to accept an application that does not comply with a requirement of this Part.</a:t>
            </a:r>
          </a:p>
          <a:p>
            <a:endParaRPr/>
          </a:p>
          <a:p>
            <a:r>
              <a:t>Rule 18 Language of documents</a:t>
            </a:r>
          </a:p>
          <a:p>
            <a:r>
              <a:t>A document in a language other than English lodged with or served on the Commission must be accompanied by—</a:t>
            </a:r>
          </a:p>
          <a:p>
            <a:r>
              <a:t> (a) (b)</a:t>
            </a:r>
          </a:p>
          <a:p>
            <a:r>
              <a:t>an English translation, and</a:t>
            </a:r>
          </a:p>
          <a:p>
            <a:r>
              <a:t>a declaration in the approved form by the translator that the translation is an accurate translation.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33 Production of recordings, films and electronic documents</a:t>
            </a:r>
          </a:p>
          <a:p>
            <a:r>
              <a:t>(1) This rule applies to each of the following documents if a party to applicable proceedings proposes to rely on the document—</a:t>
            </a:r>
          </a:p>
          <a:p>
            <a:r>
              <a:t>(a) a video recording,</a:t>
            </a:r>
          </a:p>
          <a:p>
            <a:r>
              <a:t>(b) an audio recording,</a:t>
            </a:r>
          </a:p>
          <a:p>
            <a:r>
              <a:t>(c) a film or photograph,</a:t>
            </a:r>
          </a:p>
          <a:p>
            <a:r>
              <a:t>(d) medical imaging, including an x-ray, CT scan, MRI scan or ultrasound,</a:t>
            </a:r>
          </a:p>
          <a:p>
            <a:r>
              <a:t>(e) a document produced or received by electronic means.</a:t>
            </a:r>
          </a:p>
          <a:p>
            <a:r>
              <a:t>(2) If a document to which this rule applies consists of a surveillance recording or image, an investigator’s report concerning the material—</a:t>
            </a:r>
          </a:p>
          <a:p>
            <a:r>
              <a:t>(a) must clearly and unambiguously identify the recording or image, and</a:t>
            </a:r>
          </a:p>
          <a:p>
            <a:r>
              <a:t>(b) is, for the purposes of subrule (3), taken to be part of the document.</a:t>
            </a:r>
          </a:p>
          <a:p>
            <a:r>
              <a:t>(3) A document to which this rule applies is, subject to this rule, a document for the purposes of rule 67.</a:t>
            </a:r>
          </a:p>
          <a:p>
            <a:r>
              <a:t>(4) For a document referred to in subrule (1)(d)—</a:t>
            </a:r>
          </a:p>
          <a:p>
            <a:r>
              <a:t>(a) the original film or scan is not to be lodged with the Commission, and</a:t>
            </a:r>
          </a:p>
          <a:p>
            <a:r>
              <a:t>(b) the lodging and service of a list describing and clearly identifying the film or scan satisfies the lodging and service requirements of rule 67, and</a:t>
            </a:r>
          </a:p>
          <a:p>
            <a:r>
              <a:t>(c) the original film or scan may be taken or delivered to a medical assessor conducting a medical assessment.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67 Material to be lodged in applicable proceedings</a:t>
            </a:r>
          </a:p>
          <a:p>
            <a:r>
              <a:t>(1) A party to applicable proceedings must lodge and serve on the other parties, with an application to commence proceedings or a reply to an application, the following—</a:t>
            </a:r>
          </a:p>
          <a:p>
            <a:r>
              <a:t>(a) the information and documents relevant to the resolution of the real issues in the proceedings on which the party proposes to rely that—</a:t>
            </a:r>
          </a:p>
          <a:p>
            <a:r>
              <a:t>(i) are in the possession or control of the party, and</a:t>
            </a:r>
          </a:p>
          <a:p>
            <a:r>
              <a:t>(ii) that have not been lodged by a party in the current proceedings,</a:t>
            </a:r>
          </a:p>
          <a:p>
            <a:r>
              <a:t>(b) the information or documents required to be provided with the application or reply by—</a:t>
            </a:r>
          </a:p>
          <a:p>
            <a:r>
              <a:t>(i) the approved form for the application or reply, or</a:t>
            </a:r>
          </a:p>
          <a:p>
            <a:r>
              <a:t>(ii) these Rules, or</a:t>
            </a:r>
          </a:p>
          <a:p>
            <a:r>
              <a:t>(iii) the procedural directions.</a:t>
            </a:r>
          </a:p>
          <a:p>
            <a:r>
              <a:t>(2) Subject to subrules (3) and (4), a party may not introduce evidence that has not been—</a:t>
            </a:r>
          </a:p>
          <a:p>
            <a:r>
              <a:t>(a) lodged and served as required by subrule (1), or</a:t>
            </a:r>
          </a:p>
          <a:p>
            <a:r>
              <a:t>(b) provided to another party as required by enabling legislation or these Rules.</a:t>
            </a:r>
          </a:p>
          <a:p>
            <a:r>
              <a:t>(3) If a party to applicable proceedings wishes to rely on a document not lodged and served in compliance with subrule (1), the party must—</a:t>
            </a:r>
          </a:p>
          <a:p>
            <a:r>
              <a:t>(a) as soon as practicable after becoming aware of the document or obtaining possession of the document, serve a copy on all other parties, and</a:t>
            </a:r>
          </a:p>
          <a:p>
            <a:r>
              <a:t>(b) not later than 3 working days before a medical assessment or teleconference, on one occasion only and by the approved form, lodge all documents not previously lodged, and</a:t>
            </a:r>
          </a:p>
          <a:p>
            <a:r>
              <a:t>(c) not later than 3 working days before a hearing, on one occasion only and by the approved form, lodge all documents not previously lodged.</a:t>
            </a:r>
          </a:p>
          <a:p>
            <a:r>
              <a:t>(4) The appropriate decision-maker for the applicable proceedings may, if it is satisfied that it is necessary to do so in the interests of justice, allow a party to introduce evidence that the party would be prevented from introducing because of the operation of subrule (2) if—</a:t>
            </a:r>
          </a:p>
          <a:p>
            <a:r>
              <a:t>(a) the party complies with subrule (3), or</a:t>
            </a:r>
          </a:p>
          <a:p>
            <a:r>
              <a:t>(b) the appropriate decision-maker gives the party leave to lodge additional documents.</a:t>
            </a:r>
          </a:p>
          <a:p>
            <a:r>
              <a:t>(5) Subrules (3) and (4) do not prevent a party from lodging additional documents in motor accident proceedings at any time before the assessment if—</a:t>
            </a:r>
          </a:p>
          <a:p>
            <a:r>
              <a:t>(a) all the parties to the proceedings consent to their lodgement, or</a:t>
            </a:r>
          </a:p>
          <a:p>
            <a:r>
              <a:t>(b) they are lodged at the direction of the Commission, or</a:t>
            </a:r>
          </a:p>
          <a:p>
            <a:r>
              <a:t>(c) it is in the interests of justice for them to be lodged.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endParaRPr/>
          </a:p>
          <a:p>
            <a:r>
              <a:t>Material in the workers compensation division</a:t>
            </a:r>
          </a:p>
          <a:p>
            <a:endParaRPr/>
          </a:p>
          <a:p>
            <a:r>
              <a:t>12.   The Commission requires the early exchange of information between parties (s 290 of the 1998 Act).</a:t>
            </a:r>
          </a:p>
          <a:p>
            <a:endParaRPr/>
          </a:p>
          <a:p>
            <a:r>
              <a:t>13.   In addition to the requirements of rule 67 of the PIC Rules, the Commission specifically requires the following information be lodged and served in workers compensation proceedings:</a:t>
            </a:r>
          </a:p>
          <a:p>
            <a:endParaRPr/>
          </a:p>
          <a:p>
            <a:r>
              <a:t>(a)    where proceedings are commenced by a worker, a signed statement of the worker;</a:t>
            </a:r>
          </a:p>
          <a:p>
            <a:endParaRPr/>
          </a:p>
          <a:p>
            <a:r>
              <a:t>(b)    where oral evidence is required from a witness, a signed statement from that witness, and</a:t>
            </a:r>
          </a:p>
          <a:p>
            <a:endParaRPr/>
          </a:p>
          <a:p>
            <a:r>
              <a:t>(c)    where the dispute concerns weekly payments of compensation, a schedule of earnings, in the prescribed form, must be provided by the employer or their representative. See Procedural Direction PIC5 – Schedule of earnings for further information on the preparation of a schedule.</a:t>
            </a:r>
          </a:p>
          <a:p>
            <a:endParaRPr/>
          </a:p>
          <a:p>
            <a:r>
              <a:t>14.   A party will be prevented from relying on a document where it is not provided in accordance with section 290 of the 1998 Act and the PIC Rules, unless leave is granted by the Commission in accordance with rule 67(2) of the PIC Rules.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Material in the motor accidents division</a:t>
            </a:r>
          </a:p>
          <a:p>
            <a:endParaRPr/>
          </a:p>
          <a:p>
            <a:r>
              <a:t>15.   In addition to the requirements of rule 67 of the PIC Rules, any specific material required by a form approved by the President, the enabling legislation or PIC Rules must be lodged with the Commission.</a:t>
            </a:r>
          </a:p>
          <a:p>
            <a:endParaRPr/>
          </a:p>
          <a:p>
            <a:r>
              <a:t>16.   In a claim for damages, a schedule of damages must be provided with the application. If a party disputes the accuracy of the schedule of damages lodged with the application, they must lodge a schedule of damages with their reply, in accordance with rule 100 of the PIC Rules.</a:t>
            </a:r>
          </a:p>
          <a:p>
            <a:endParaRPr/>
          </a:p>
          <a:p>
            <a:r>
              <a:t>17.   In proceedings where statutory benefits are in dispute, a schedule of earnings, in the prescribed form, must be provided with the application. If a party disputes the accuracy of the schedule, they must lodge a schedule of earnings with their reply, in accordance with rule 68 of the PIC Rules. See Procedural Direction PIC5 – Schedule of Earnings for further information on the preparation of a schedule.</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t>Yes funnily enough the Commission has gone to the effort of setting out in the procedural direction the preferred order for supporting documentation. This was carried over from the Workers Compensation Commission days </a:t>
            </a:r>
            <a:endParaRPr lang="en-AU"/>
          </a:p>
          <a:p>
            <a:endParaRPr lang="en-AU"/>
          </a:p>
          <a:p>
            <a:r>
              <a:rPr lang="en-AU"/>
              <a:t>However, can I say that it is best to have it as easy to read as possible beginning with the claimant’s statement (which is in line with the direction). This sets out the claimant’s story as the first document read - which is what you want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This is where applicant</a:t>
            </a:r>
          </a:p>
        </p:txBody>
      </p:sp>
    </p:spTree>
    <p:extLst>
      <p:ext uri="{BB962C8B-B14F-4D97-AF65-F5344CB8AC3E}">
        <p14:creationId xmlns:p14="http://schemas.microsoft.com/office/powerpoint/2010/main" val="873739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Blip>
                <a:blip r:embed="rId3"/>
              </a:buBlip>
              <a:defRPr sz="7800"/>
            </a:pPr>
            <a:r>
              <a:rPr lang="en-AU"/>
              <a:t>;Financial records – only relevant if there is a dispute about PIAWE or if the claimant has been working and it is relevant to the dispute </a:t>
            </a:r>
          </a:p>
          <a:p>
            <a:pPr>
              <a:buBlip>
                <a:blip r:embed="rId3"/>
              </a:buBlip>
              <a:defRPr sz="7800"/>
            </a:pPr>
            <a:r>
              <a:rPr lang="en-AU"/>
              <a:t>wage records;</a:t>
            </a:r>
          </a:p>
          <a:p>
            <a:pPr>
              <a:buBlip>
                <a:blip r:embed="rId3"/>
              </a:buBlip>
              <a:defRPr sz="7800"/>
            </a:pPr>
            <a:r>
              <a:rPr lang="en-AU"/>
              <a:t>pay slips;</a:t>
            </a:r>
          </a:p>
          <a:p>
            <a:pPr>
              <a:buBlip>
                <a:blip r:embed="rId3"/>
              </a:buBlip>
              <a:defRPr sz="7800"/>
            </a:pPr>
            <a:r>
              <a:rPr lang="en-AU"/>
              <a:t>bank statements;</a:t>
            </a:r>
          </a:p>
          <a:p>
            <a:pPr>
              <a:buBlip>
                <a:blip r:embed="rId3"/>
              </a:buBlip>
              <a:defRPr sz="7800"/>
            </a:pPr>
            <a:r>
              <a:rPr lang="en-AU"/>
              <a:t>tax returns, and</a:t>
            </a:r>
          </a:p>
          <a:p>
            <a:pPr>
              <a:buBlip>
                <a:blip r:embed="rId3"/>
              </a:buBlip>
              <a:defRPr sz="7800"/>
            </a:pPr>
            <a:r>
              <a:rPr lang="en-AU"/>
              <a:t>award information.</a:t>
            </a:r>
          </a:p>
          <a:p>
            <a:endParaRPr lang="en-AU"/>
          </a:p>
        </p:txBody>
      </p:sp>
    </p:spTree>
    <p:extLst>
      <p:ext uri="{BB962C8B-B14F-4D97-AF65-F5344CB8AC3E}">
        <p14:creationId xmlns:p14="http://schemas.microsoft.com/office/powerpoint/2010/main" val="3888482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xfrm>
            <a:off x="381000" y="685800"/>
            <a:ext cx="6096000" cy="3429000"/>
          </a:xfrm>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t>19.   Documents within each of the above categories should be arranged in chronological order, with the first in time placed first. Documents should be recorded in the relevant Commission form and appropriately paginated.</a:t>
            </a:r>
          </a:p>
          <a:p>
            <a:endParaRPr/>
          </a:p>
          <a:p>
            <a:r>
              <a:t>20.   Care should be taken to ensure that all documents attached are relevant to the resolution of the real issues in proceedings, rather than attaching all documents in the possession of a party. For example, financial records are generally unlikely to be relevant for the purposes of a medical assessment.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xfrm>
            <a:off x="381000" y="685800"/>
            <a:ext cx="6096000" cy="3429000"/>
          </a:xfrm>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r>
              <a:t>Yes the procedure direction even goes as far as to point out what the Commission thinks should go into a statement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2000"/>
          </a:p>
        </p:txBody>
      </p:sp>
      <p:sp>
        <p:nvSpPr>
          <p:cNvPr id="4" name="Slide Number Placeholder 3"/>
          <p:cNvSpPr>
            <a:spLocks noGrp="1"/>
          </p:cNvSpPr>
          <p:nvPr>
            <p:ph type="sldNum" sz="quarter" idx="5"/>
          </p:nvPr>
        </p:nvSpPr>
        <p:spPr/>
        <p:txBody>
          <a:bodyPr/>
          <a:lstStyle/>
          <a:p>
            <a:fld id="{A26AEA83-CFAA-4D8C-ABFB-F1A35A712C33}" type="slidenum">
              <a:rPr lang="en-AU" smtClean="0"/>
              <a:pPr/>
              <a:t>2</a:t>
            </a:fld>
            <a:endParaRPr lang="en-AU"/>
          </a:p>
        </p:txBody>
      </p:sp>
    </p:spTree>
    <p:extLst>
      <p:ext uri="{BB962C8B-B14F-4D97-AF65-F5344CB8AC3E}">
        <p14:creationId xmlns:p14="http://schemas.microsoft.com/office/powerpoint/2010/main" val="712511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xfrm>
            <a:off x="381000" y="685800"/>
            <a:ext cx="6096000" cy="3429000"/>
          </a:xfrm>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t>Obviously this is a simplistic list of what should go into a statement </a:t>
            </a:r>
          </a:p>
          <a:p>
            <a:r>
              <a:t>What needs to go into the statement should be relevant to the issue in dispute </a:t>
            </a:r>
          </a:p>
          <a:p>
            <a:r>
              <a:t>It is the opportunity to tell the Member the story so make sure that you let them know what they need to know to make a decision your </a:t>
            </a:r>
            <a:r>
              <a:rPr err="1"/>
              <a:t>favour</a:t>
            </a:r>
            <a:r>
              <a:t> </a:t>
            </a:r>
            <a:endParaRPr lang="en-AU"/>
          </a:p>
          <a:p>
            <a:r>
              <a:rPr lang="en-AU"/>
              <a:t>Have a think about what the nature of the dispute is and what the Member needs to know in order to determine the matter. </a:t>
            </a:r>
          </a:p>
          <a:p>
            <a:r>
              <a:rPr lang="en-AU"/>
              <a:t>The statement should be taken seriously as it is the person’s evidence. It should not be a summary of the medical evidence and it should not verging into submissions.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Tip that they need to be done in workers comp at least 3 days prior otherwise it will be rejected by the portal and then it is painful to try to get it to the Member last minute - they will not get the opportunity to be on top of the material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xfrm>
            <a:off x="381000" y="685800"/>
            <a:ext cx="6096000" cy="3429000"/>
          </a:xfrm>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t>Proceedings in the motor accidents division</a:t>
            </a:r>
          </a:p>
          <a:p>
            <a:endParaRPr/>
          </a:p>
          <a:p>
            <a:r>
              <a:t>30.   In accordance with rule 67(5) of the PIC Rules, a party to motor accident proceedings may lodge additional material  with the Commission at any time before the assessment, if:</a:t>
            </a:r>
          </a:p>
          <a:p>
            <a:endParaRPr/>
          </a:p>
          <a:p>
            <a:r>
              <a:t>(a)   all parties to the proceedings consent to its lodgment, or</a:t>
            </a:r>
          </a:p>
          <a:p>
            <a:endParaRPr/>
          </a:p>
          <a:p>
            <a:r>
              <a:t>(b)   it is lodged at the direction of the Commission, or</a:t>
            </a:r>
          </a:p>
          <a:p>
            <a:endParaRPr/>
          </a:p>
          <a:p>
            <a:r>
              <a:t>(c)   it is in the interests of justice for it to be lodged.</a:t>
            </a:r>
          </a:p>
          <a:p>
            <a:endParaRPr/>
          </a:p>
          <a:p>
            <a:r>
              <a:t>31.  An application to admit late documents must be provided to the other parties to the proceedings before lodgment with the Commission.</a:t>
            </a:r>
          </a:p>
          <a:p>
            <a:endParaRPr/>
          </a:p>
          <a:p>
            <a:r>
              <a:t>32.  The application will be referred to the President for consideration. The President will provide the other party with an opportunity to lodge written submissions in response to the application to admit late documents.</a:t>
            </a:r>
          </a:p>
          <a:p>
            <a:endParaRPr/>
          </a:p>
          <a:p>
            <a:r>
              <a:t>33.  In determining an application for leave to admit late documents, the President will consider if it is in the interests of justice for the documents to be lodged, having considered the objects of the enabling legislation, the PIC Act, and all of the circumstances of the application and the claim.</a:t>
            </a:r>
          </a:p>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xfrm>
            <a:off x="381000" y="685800"/>
            <a:ext cx="6096000" cy="3429000"/>
          </a:xfrm>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r>
              <a:t>Ok so now these are definitely not hard and fast rules and I also do not pretend to hold the answers or secrets but here are some tips I can share about proceedings in the Personal Injury Commission. Things that I learned as a solicitor, when the Workers Compensation Commission first moved to online filing, things I have picked up as counsel running matters, especially when I have done so from an electronic brief, and things I have picked up from others </a:t>
            </a:r>
          </a:p>
          <a:p>
            <a:endParaRPr/>
          </a:p>
          <a:p>
            <a:r>
              <a:t>The main thing with this is trying to make the decision makers job to determine the claim in your favour as easier as possible. There is an old saying, ‘Happy wife, happy life’ - now I haven’t come up with some little quote that works the same, but imagine, happy judge/decision-maker, happy client/lawyers - or something along those lines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381000" y="685800"/>
            <a:ext cx="6096000" cy="3429000"/>
          </a:xfrm>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Ok I know, I know - but this is one that we all come across regularly. </a:t>
            </a:r>
          </a:p>
          <a:p>
            <a:endParaRPr/>
          </a:p>
          <a:p>
            <a:r>
              <a:t>This covers things including - if the report appears already in the bundle as part of other clinical records, it does not need to go in again </a:t>
            </a:r>
          </a:p>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r>
              <a:t>I know the first bullet point kind of covers over what I have already said in the last slide. However, it is relevant to state specifically. If you are concerned that you want to note that you rely on a document say already in the applicant’s ARD (for workers compensation matters), in the list of documents in your reply, refer to the document but in the page reference column, put a reference to where it appears in the applicant’s attached documents </a:t>
            </a:r>
          </a:p>
          <a:p>
            <a:r>
              <a:t>This can be also done in motor accidents, although hasn’t quite come across into that division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xfrm>
            <a:off x="381000" y="685800"/>
            <a:ext cx="6096000" cy="3429000"/>
          </a:xfrm>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r>
              <a:t>Removing blank pages - this seems to be an issue with hospital clinical records. For the bundle that will form part of the evidence, remove any pages that are blank - including blank forms </a:t>
            </a:r>
          </a:p>
          <a:p>
            <a:endParaRPr/>
          </a:p>
          <a:p>
            <a:r>
              <a:t>Flipping and rotating pages can be painful in electronic documents but it is worse to have a decision-maker trying to figure it out at the other end especially after you have already paginated and cross referenced the bundle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t>Organising the clinical records branches across into a few things that make it easier for everyone reading the documents. </a:t>
            </a:r>
          </a:p>
          <a:p>
            <a:r>
              <a:t>Obviously you cannot control how doctors print out the notes (although those out there that have the magic touch, feel free to share your magic tips)</a:t>
            </a:r>
          </a:p>
          <a:p>
            <a:r>
              <a:t>However, we have all seen the mess of reports and scan results that can come attached to a print out of the consultation notes. The best way to help a decision maker find the right documents, is for these records to be in chronological order, for duplicates to be removed, and remove the irrelevant materials </a:t>
            </a:r>
          </a:p>
          <a:p>
            <a:r>
              <a:t>There are concerns about that - serve the full copy of the clinical records, if the other party wants to put anything additional in, it can be added to their bundle. In the meantime, you are reducing the irrelevant materials that go before the decision-maker and they will be thankful for it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r>
              <a:t>It may seem simple to say this but it helps with being able to read in the order of events </a:t>
            </a:r>
          </a:p>
          <a:p>
            <a:r>
              <a:t>This can be difficult when it comes to medical reports as you sometimes are required to sort in doctor order and then in chronological order but at least it is still then telling the story of that doctors treatment in order </a:t>
            </a:r>
          </a:p>
          <a:p>
            <a:r>
              <a:t>Imagine it is like telling a story, on behalf of your client, you want the reader to be able to easier follow along with the story you want them to - you don’t want them getting distracted by side characters and irrelevant information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noRot="1" noChangeAspect="1"/>
          </p:cNvSpPr>
          <p:nvPr>
            <p:ph type="sldImg"/>
          </p:nvPr>
        </p:nvSpPr>
        <p:spPr>
          <a:xfrm>
            <a:off x="381000" y="685800"/>
            <a:ext cx="6096000" cy="3429000"/>
          </a:xfrm>
          <a:prstGeom prst="rect">
            <a:avLst/>
          </a:prstGeom>
        </p:spPr>
        <p:txBody>
          <a:bodyPr/>
          <a:lstStyle/>
          <a:p>
            <a:endParaRPr/>
          </a:p>
        </p:txBody>
      </p:sp>
      <p:sp>
        <p:nvSpPr>
          <p:cNvPr id="400" name="Shape 400"/>
          <p:cNvSpPr>
            <a:spLocks noGrp="1"/>
          </p:cNvSpPr>
          <p:nvPr>
            <p:ph type="body" sz="quarter" idx="1"/>
          </p:nvPr>
        </p:nvSpPr>
        <p:spPr>
          <a:prstGeom prst="rect">
            <a:avLst/>
          </a:prstGeom>
        </p:spPr>
        <p:txBody>
          <a:bodyPr/>
          <a:lstStyle/>
          <a:p>
            <a:r>
              <a:t>Adding hyperlinks to written submissions enables the decision-maker to easily access the case. However, when it comes to needing to provide copies of reported decisions - collate the pdf copies of the case in one paginated bundle with the list of authorities, where necessary (more so for Court than PIC)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r>
              <a:t>I just want to highlight that I am happy to take questions at any time through the presentation via the chat/message function. Although if I do not see your message immediately, I will try to address it as soon as I see it. </a:t>
            </a:r>
          </a:p>
          <a:p>
            <a:r>
              <a:t>I will tend to use phrases that are more specific to personal injury matters so please let me know if there is anything you wish to be expanded further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xfrm>
            <a:off x="381000" y="685800"/>
            <a:ext cx="6096000" cy="3429000"/>
          </a:xfrm>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r>
              <a:t>To help save others from the paper vortex, does anyone have any tips they wish to share.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81</a:t>
            </a:fld>
            <a:endParaRPr lang="en-AU"/>
          </a:p>
        </p:txBody>
      </p:sp>
    </p:spTree>
    <p:extLst>
      <p:ext uri="{BB962C8B-B14F-4D97-AF65-F5344CB8AC3E}">
        <p14:creationId xmlns:p14="http://schemas.microsoft.com/office/powerpoint/2010/main" val="2915186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83</a:t>
            </a:fld>
            <a:endParaRPr lang="en-AU"/>
          </a:p>
        </p:txBody>
      </p:sp>
    </p:spTree>
    <p:extLst>
      <p:ext uri="{BB962C8B-B14F-4D97-AF65-F5344CB8AC3E}">
        <p14:creationId xmlns:p14="http://schemas.microsoft.com/office/powerpoint/2010/main" val="3611397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84</a:t>
            </a:fld>
            <a:endParaRPr lang="en-AU"/>
          </a:p>
        </p:txBody>
      </p:sp>
    </p:spTree>
    <p:extLst>
      <p:ext uri="{BB962C8B-B14F-4D97-AF65-F5344CB8AC3E}">
        <p14:creationId xmlns:p14="http://schemas.microsoft.com/office/powerpoint/2010/main" val="1859417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85</a:t>
            </a:fld>
            <a:endParaRPr lang="en-AU"/>
          </a:p>
        </p:txBody>
      </p:sp>
    </p:spTree>
    <p:extLst>
      <p:ext uri="{BB962C8B-B14F-4D97-AF65-F5344CB8AC3E}">
        <p14:creationId xmlns:p14="http://schemas.microsoft.com/office/powerpoint/2010/main" val="1121424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86</a:t>
            </a:fld>
            <a:endParaRPr lang="en-AU"/>
          </a:p>
        </p:txBody>
      </p:sp>
    </p:spTree>
    <p:extLst>
      <p:ext uri="{BB962C8B-B14F-4D97-AF65-F5344CB8AC3E}">
        <p14:creationId xmlns:p14="http://schemas.microsoft.com/office/powerpoint/2010/main" val="2238122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87</a:t>
            </a:fld>
            <a:endParaRPr lang="en-AU"/>
          </a:p>
        </p:txBody>
      </p:sp>
    </p:spTree>
    <p:extLst>
      <p:ext uri="{BB962C8B-B14F-4D97-AF65-F5344CB8AC3E}">
        <p14:creationId xmlns:p14="http://schemas.microsoft.com/office/powerpoint/2010/main" val="1322342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88</a:t>
            </a:fld>
            <a:endParaRPr lang="en-AU"/>
          </a:p>
        </p:txBody>
      </p:sp>
    </p:spTree>
    <p:extLst>
      <p:ext uri="{BB962C8B-B14F-4D97-AF65-F5344CB8AC3E}">
        <p14:creationId xmlns:p14="http://schemas.microsoft.com/office/powerpoint/2010/main" val="1689523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90</a:t>
            </a:fld>
            <a:endParaRPr lang="en-AU"/>
          </a:p>
        </p:txBody>
      </p:sp>
    </p:spTree>
    <p:extLst>
      <p:ext uri="{BB962C8B-B14F-4D97-AF65-F5344CB8AC3E}">
        <p14:creationId xmlns:p14="http://schemas.microsoft.com/office/powerpoint/2010/main" val="2721917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a:t>
            </a:r>
          </a:p>
          <a:p>
            <a:pPr marL="171450" indent="-171450">
              <a:buFont typeface="Arial,Sans-Serif"/>
              <a:buChar char="•"/>
            </a:pPr>
            <a:r>
              <a:rPr lang="en-US"/>
              <a:t>IRO committed to finding early solutions</a:t>
            </a:r>
            <a:endParaRPr lang="en-US">
              <a:ea typeface="Calibri"/>
              <a:cs typeface="Calibri"/>
            </a:endParaRPr>
          </a:p>
          <a:p>
            <a:pPr marL="171450" indent="-171450">
              <a:buFont typeface="Arial,Sans-Serif"/>
              <a:buChar char="•"/>
            </a:pPr>
            <a:r>
              <a:rPr lang="en-US" b="1"/>
              <a:t>Scheme objectives</a:t>
            </a:r>
            <a:r>
              <a:rPr lang="en-US"/>
              <a:t>:</a:t>
            </a:r>
            <a:endParaRPr lang="en-US">
              <a:ea typeface="Calibri"/>
              <a:cs typeface="Calibri"/>
            </a:endParaRPr>
          </a:p>
          <a:p>
            <a:pPr marL="285750" indent="-285750">
              <a:buFont typeface="Arial,Sans-Serif"/>
              <a:buChar char="•"/>
            </a:pPr>
            <a:r>
              <a:rPr lang="en-US"/>
              <a:t>WIM 1998 s.3(b) - 'prompt treatment of injuries' AND 'to be fair, affordable, and financially viable'</a:t>
            </a:r>
            <a:endParaRPr lang="en-US">
              <a:ea typeface="Calibri"/>
              <a:cs typeface="Calibri"/>
            </a:endParaRPr>
          </a:p>
          <a:p>
            <a:pPr marL="285750" indent="-285750">
              <a:buFont typeface="Arial,Sans-Serif"/>
              <a:buChar char="•"/>
            </a:pPr>
            <a:r>
              <a:rPr lang="en-US"/>
              <a:t>PIC Act s.3(c) - 'to resolve the real issues in proceedings justly, quickly, cost effectively’</a:t>
            </a:r>
            <a:endParaRPr lang="en-US">
              <a:ea typeface="Calibri"/>
              <a:cs typeface="Calibri"/>
            </a:endParaRPr>
          </a:p>
          <a:p>
            <a:pPr marL="171450" indent="-171450">
              <a:buFont typeface="Arial,Sans-Serif"/>
              <a:buChar char="•"/>
            </a:pPr>
            <a:endParaRPr lang="en-US"/>
          </a:p>
          <a:p>
            <a:pPr marL="171450" indent="-171450">
              <a:buFont typeface="Arial,Sans-Serif"/>
              <a:buChar char="•"/>
            </a:pPr>
            <a:r>
              <a:rPr lang="en-US" b="1"/>
              <a:t>Practical considerations</a:t>
            </a:r>
            <a:r>
              <a:rPr lang="en-US"/>
              <a:t>:</a:t>
            </a:r>
          </a:p>
          <a:p>
            <a:pPr marL="628650" lvl="1" indent="-171450">
              <a:buFont typeface="Arial,Sans-Serif"/>
              <a:buChar char="•"/>
            </a:pPr>
            <a:r>
              <a:rPr lang="en-US"/>
              <a:t>Often more limited issues</a:t>
            </a:r>
          </a:p>
          <a:p>
            <a:pPr marL="171450" indent="-171450">
              <a:buFont typeface="Arial,Sans-Serif"/>
              <a:buChar char="•"/>
            </a:pPr>
            <a:endParaRPr lang="en-US"/>
          </a:p>
          <a:p>
            <a:pPr marL="171450" indent="-171450">
              <a:lnSpc>
                <a:spcPct val="90000"/>
              </a:lnSpc>
              <a:spcBef>
                <a:spcPts val="1000"/>
              </a:spcBef>
              <a:buFont typeface="Arial"/>
              <a:buChar char="•"/>
            </a:pPr>
            <a:r>
              <a:rPr lang="en-US" b="1"/>
              <a:t>Potential benefits</a:t>
            </a:r>
            <a:r>
              <a:rPr lang="en-US"/>
              <a:t>:</a:t>
            </a:r>
            <a:endParaRPr lang="en-US">
              <a:ea typeface="Calibri"/>
              <a:cs typeface="Calibri"/>
            </a:endParaRPr>
          </a:p>
          <a:p>
            <a:pPr marL="628650" lvl="1" indent="-171450">
              <a:lnSpc>
                <a:spcPct val="90000"/>
              </a:lnSpc>
              <a:spcBef>
                <a:spcPts val="500"/>
              </a:spcBef>
              <a:buFont typeface="Arial,Sans-Serif"/>
              <a:buChar char="•"/>
            </a:pPr>
            <a:r>
              <a:rPr lang="en-US"/>
              <a:t>Faster access to treatment, earlier return to work and daily activities</a:t>
            </a:r>
          </a:p>
          <a:p>
            <a:pPr marL="628650" lvl="1" indent="-171450">
              <a:lnSpc>
                <a:spcPct val="90000"/>
              </a:lnSpc>
              <a:spcBef>
                <a:spcPts val="500"/>
              </a:spcBef>
              <a:buFont typeface="Arial,Sans-Serif"/>
              <a:buChar char="•"/>
            </a:pPr>
            <a:r>
              <a:rPr lang="en-US"/>
              <a:t>Less adversarial </a:t>
            </a:r>
          </a:p>
          <a:p>
            <a:pPr marL="628650" lvl="1" indent="-171450">
              <a:lnSpc>
                <a:spcPct val="90000"/>
              </a:lnSpc>
              <a:spcBef>
                <a:spcPts val="500"/>
              </a:spcBef>
              <a:buFont typeface="Arial,Sans-Serif"/>
              <a:buChar char="•"/>
            </a:pPr>
            <a:r>
              <a:rPr lang="en-US"/>
              <a:t>Narrow the scope of disputes</a:t>
            </a:r>
          </a:p>
          <a:p>
            <a:pPr marL="628650" lvl="1" indent="-171450">
              <a:lnSpc>
                <a:spcPct val="90000"/>
              </a:lnSpc>
              <a:spcBef>
                <a:spcPts val="500"/>
              </a:spcBef>
              <a:buFont typeface="Arial,Sans-Serif"/>
              <a:buChar char="•"/>
            </a:pPr>
            <a:r>
              <a:rPr lang="en-US"/>
              <a:t>Reduced costs</a:t>
            </a:r>
          </a:p>
          <a:p>
            <a:pPr marL="171450" indent="-171450">
              <a:buFont typeface="Arial,Sans-Serif"/>
              <a:buChar char="•"/>
            </a:pPr>
            <a:endParaRPr lang="en-US"/>
          </a:p>
          <a:p>
            <a:pPr marL="285750" indent="-285750">
              <a:buFont typeface="Arial,Sans-Serif"/>
              <a:buChar char="•"/>
            </a:pPr>
            <a:r>
              <a:rPr lang="en-US"/>
              <a:t>Average costs:</a:t>
            </a:r>
          </a:p>
          <a:p>
            <a:pPr marL="742950" lvl="1" indent="-285750">
              <a:buFont typeface="Arial,Sans-Serif"/>
              <a:buChar char="•"/>
            </a:pPr>
            <a:endParaRPr lang="en-US"/>
          </a:p>
          <a:p>
            <a:pPr marL="742950" lvl="1" indent="-285750">
              <a:buFont typeface="Arial,Sans-Serif"/>
              <a:buChar char="•"/>
            </a:pPr>
            <a:r>
              <a:rPr lang="en-US"/>
              <a:t>Resolved before PIC - $3,125.46</a:t>
            </a:r>
          </a:p>
          <a:p>
            <a:pPr marL="742950" lvl="1" indent="-285750">
              <a:buFont typeface="Arial,Sans-Serif"/>
              <a:buChar char="•"/>
            </a:pPr>
            <a:r>
              <a:rPr lang="en-US"/>
              <a:t>In the PIC - $8,826.65</a:t>
            </a:r>
          </a:p>
          <a:p>
            <a:pPr marL="742950" lvl="1" indent="-285750">
              <a:buFont typeface="Arial,Sans-Serif"/>
              <a:buChar char="•"/>
            </a:pPr>
            <a:r>
              <a:rPr lang="en-US"/>
              <a:t>At teleconference - $8,290.79</a:t>
            </a:r>
          </a:p>
          <a:p>
            <a:pPr marL="171450" indent="-171450">
              <a:buFont typeface="Arial,Sans-Serif"/>
              <a:buChar char="•"/>
            </a:pPr>
            <a:endParaRPr lang="en-US"/>
          </a:p>
          <a:p>
            <a:pPr marL="171450" indent="-171450">
              <a:buFont typeface="Arial,Sans-Serif"/>
              <a:buChar char="•"/>
            </a:pPr>
            <a:endParaRPr lang="en-US">
              <a:ea typeface="Calibri"/>
              <a:cs typeface="Calibri"/>
            </a:endParaRPr>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95</a:t>
            </a:fld>
            <a:endParaRPr lang="en-AU"/>
          </a:p>
        </p:txBody>
      </p:sp>
    </p:spTree>
    <p:extLst>
      <p:ext uri="{BB962C8B-B14F-4D97-AF65-F5344CB8AC3E}">
        <p14:creationId xmlns:p14="http://schemas.microsoft.com/office/powerpoint/2010/main" val="3561453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xfrm>
            <a:off x="381000" y="685800"/>
            <a:ext cx="6096000" cy="3429000"/>
          </a:xfrm>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Some say that the first step in getting to a paperless society is getting rid of the lawyers - well not some, specifically Carl Stoddard, an American author. </a:t>
            </a:r>
          </a:p>
          <a:p>
            <a:r>
              <a:t>Hopefully as the past couple of years have shown, we are proving Carl to be wrong in this respect. </a:t>
            </a:r>
            <a:endParaRPr lang="en-AU"/>
          </a:p>
          <a:p>
            <a:r>
              <a:rPr lang="en-AU"/>
              <a:t>I utilise this quote as the Personal Injury Commission is paperless in a sense in that all of the documents need to be lodged through the portals and online systems. Meaning that it is based on the electronic document system.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Sans-Serif"/>
              <a:buChar char="•"/>
            </a:pPr>
            <a:endParaRPr lang="en-US"/>
          </a:p>
          <a:p>
            <a:r>
              <a:rPr lang="en-US"/>
              <a:t> </a:t>
            </a:r>
            <a:endParaRPr lang="en-US">
              <a:ea typeface="Calibri"/>
              <a:cs typeface="Calibri"/>
            </a:endParaRPr>
          </a:p>
          <a:p>
            <a:pPr marL="171450" indent="-171450">
              <a:buFont typeface="Arial,Sans-Serif"/>
              <a:buChar char="•"/>
            </a:pPr>
            <a:r>
              <a:rPr lang="en-US" b="1"/>
              <a:t>ILARS data</a:t>
            </a:r>
            <a:r>
              <a:rPr lang="en-US"/>
              <a:t>:</a:t>
            </a:r>
          </a:p>
          <a:p>
            <a:pPr marL="285750" indent="-285750">
              <a:buFont typeface="Arial,Sans-Serif"/>
              <a:buChar char="•"/>
            </a:pPr>
            <a:r>
              <a:rPr lang="en-US"/>
              <a:t>Injured workers are highly successful in the PIC and out of it</a:t>
            </a:r>
          </a:p>
          <a:p>
            <a:pPr marL="285750" indent="-285750">
              <a:buFont typeface="Arial,Sans-Serif"/>
              <a:buChar char="•"/>
            </a:pPr>
            <a:r>
              <a:rPr lang="en-US"/>
              <a:t>Grants </a:t>
            </a:r>
            <a:r>
              <a:rPr lang="en-US" err="1"/>
              <a:t>finalised</a:t>
            </a:r>
            <a:r>
              <a:rPr lang="en-US"/>
              <a:t> in PIC 1 January 2022 to 31 December 2022:</a:t>
            </a:r>
          </a:p>
          <a:p>
            <a:pPr marL="742950" lvl="1" indent="-285750">
              <a:buFont typeface="Arial,Sans-Serif"/>
              <a:buChar char="•"/>
            </a:pPr>
            <a:r>
              <a:rPr lang="en-US"/>
              <a:t>Total of 277 grants</a:t>
            </a:r>
          </a:p>
          <a:p>
            <a:pPr marL="742950" lvl="1" indent="-285750">
              <a:buFont typeface="Arial,Sans-Serif"/>
              <a:buChar char="•"/>
            </a:pPr>
            <a:r>
              <a:rPr lang="en-US"/>
              <a:t>16 did not achieve an outcome </a:t>
            </a:r>
            <a:r>
              <a:rPr lang="en-US" err="1"/>
              <a:t>favourable</a:t>
            </a:r>
            <a:r>
              <a:rPr lang="en-US"/>
              <a:t> to the worker</a:t>
            </a:r>
          </a:p>
          <a:p>
            <a:pPr marL="742950" lvl="1" indent="-285750">
              <a:buFont typeface="Arial,Sans-Serif"/>
              <a:buChar char="•"/>
            </a:pPr>
            <a:r>
              <a:rPr lang="en-US"/>
              <a:t>13 matters discontinued with no result</a:t>
            </a:r>
          </a:p>
          <a:p>
            <a:pPr marL="742950" lvl="1" indent="-285750">
              <a:buFont typeface="Arial,Sans-Serif"/>
              <a:buChar char="•"/>
            </a:pPr>
            <a:r>
              <a:rPr lang="en-US"/>
              <a:t>2 matters had a COD for the employer</a:t>
            </a:r>
          </a:p>
          <a:p>
            <a:pPr marL="285750" indent="-285750">
              <a:buFont typeface="Arial,Sans-Serif"/>
              <a:buChar char="•"/>
            </a:pPr>
            <a:endParaRPr lang="en-US"/>
          </a:p>
          <a:p>
            <a:pPr marL="285750" indent="-285750">
              <a:buFont typeface="Arial,Sans-Serif"/>
              <a:buChar char="•"/>
            </a:pPr>
            <a:r>
              <a:rPr lang="en-US"/>
              <a:t>Average days from date of grant to date of dispute resolution:</a:t>
            </a:r>
          </a:p>
          <a:p>
            <a:pPr marL="742950" lvl="1" indent="-285750">
              <a:buFont typeface="Arial,Sans-Serif"/>
              <a:buChar char="•"/>
            </a:pPr>
            <a:r>
              <a:rPr lang="en-US"/>
              <a:t>Prior to PIC – 255 </a:t>
            </a:r>
          </a:p>
          <a:p>
            <a:pPr marL="742950" lvl="1" indent="-285750">
              <a:buFont typeface="Arial,Sans-Serif"/>
              <a:buChar char="•"/>
            </a:pPr>
            <a:r>
              <a:rPr lang="en-US"/>
              <a:t>Teleconference – 421 </a:t>
            </a:r>
          </a:p>
          <a:p>
            <a:pPr marL="742950" lvl="1" indent="-285750">
              <a:buFont typeface="Arial,Sans-Serif"/>
              <a:buChar char="•"/>
            </a:pPr>
            <a:r>
              <a:rPr lang="en-US"/>
              <a:t>Settlement at conference – 485 </a:t>
            </a:r>
          </a:p>
          <a:p>
            <a:pPr marL="742950" lvl="1" indent="-285750">
              <a:buFont typeface="Arial,Sans-Serif"/>
              <a:buChar char="•"/>
            </a:pPr>
            <a:r>
              <a:rPr lang="en-US"/>
              <a:t>Following hearing COD for worker – 538</a:t>
            </a:r>
          </a:p>
          <a:p>
            <a:pPr marL="742950" lvl="1" indent="-285750">
              <a:buFont typeface="Arial,Sans-Serif"/>
              <a:buChar char="•"/>
            </a:pPr>
            <a:r>
              <a:rPr lang="en-US"/>
              <a:t>Discontinued with no result – 772</a:t>
            </a:r>
          </a:p>
          <a:p>
            <a:pPr marL="742950" lvl="1" indent="-285750">
              <a:buFont typeface="Arial,Sans-Serif"/>
              <a:buChar char="•"/>
            </a:pPr>
            <a:endParaRPr lang="en-US"/>
          </a:p>
          <a:p>
            <a:pPr marL="285750" indent="-285750">
              <a:buFont typeface="Arial,Sans-Serif"/>
              <a:buChar char="•"/>
            </a:pPr>
            <a:endParaRPr lang="en-US"/>
          </a:p>
          <a:p>
            <a:pPr marL="171450" indent="-171450">
              <a:buFont typeface="Arial"/>
              <a:buChar char="•"/>
            </a:pPr>
            <a:endParaRPr lang="en-US"/>
          </a:p>
          <a:p>
            <a:pPr marL="285750" indent="-285750">
              <a:buFont typeface="Arial,Sans-Serif"/>
              <a:buChar char="•"/>
            </a:pPr>
            <a:endParaRPr lang="en-US">
              <a:ea typeface="Calibri"/>
              <a:cs typeface="Calibri"/>
            </a:endParaRPr>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96</a:t>
            </a:fld>
            <a:endParaRPr lang="en-AU"/>
          </a:p>
        </p:txBody>
      </p:sp>
    </p:spTree>
    <p:extLst>
      <p:ext uri="{BB962C8B-B14F-4D97-AF65-F5344CB8AC3E}">
        <p14:creationId xmlns:p14="http://schemas.microsoft.com/office/powerpoint/2010/main" val="216156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Process</a:t>
            </a:r>
            <a:r>
              <a:rPr lang="en-US"/>
              <a:t>:</a:t>
            </a:r>
          </a:p>
          <a:p>
            <a:pPr marL="628650" lvl="1" indent="-171450">
              <a:buFont typeface="Arial,Sans-Serif"/>
              <a:buChar char="•"/>
            </a:pPr>
            <a:r>
              <a:rPr lang="en-US"/>
              <a:t>NRTC</a:t>
            </a:r>
            <a:endParaRPr lang="en-US">
              <a:ea typeface="Calibri"/>
              <a:cs typeface="Calibri"/>
            </a:endParaRPr>
          </a:p>
          <a:p>
            <a:pPr marL="628650" lvl="1" indent="-171450">
              <a:buFont typeface="Arial,Sans-Serif"/>
              <a:buChar char="•"/>
            </a:pPr>
            <a:r>
              <a:rPr lang="en-US"/>
              <a:t>Approved Lawyer requests stage 3 funding </a:t>
            </a:r>
            <a:endParaRPr lang="en-US">
              <a:ea typeface="Calibri"/>
              <a:cs typeface="Calibri"/>
            </a:endParaRPr>
          </a:p>
          <a:p>
            <a:pPr marL="628650" lvl="1" indent="-171450">
              <a:buFont typeface="Arial,Sans-Serif"/>
              <a:buChar char="•"/>
            </a:pPr>
            <a:r>
              <a:rPr lang="en-US"/>
              <a:t>Principal Lawyer determines matter meets pilot program criteria</a:t>
            </a:r>
            <a:endParaRPr lang="en-US">
              <a:ea typeface="Calibri"/>
              <a:cs typeface="Calibri"/>
            </a:endParaRPr>
          </a:p>
          <a:p>
            <a:pPr marL="628650" lvl="1" indent="-171450">
              <a:buFont typeface="Arial,Sans-Serif"/>
              <a:buChar char="•"/>
            </a:pPr>
            <a:r>
              <a:rPr lang="en-US"/>
              <a:t>Internal referral to Solutions </a:t>
            </a:r>
            <a:endParaRPr lang="en-US">
              <a:ea typeface="Calibri"/>
              <a:cs typeface="Calibri"/>
            </a:endParaRPr>
          </a:p>
          <a:p>
            <a:pPr marL="628650" lvl="1" indent="-171450">
              <a:buFont typeface="Arial,Sans-Serif"/>
              <a:buChar char="•"/>
            </a:pPr>
            <a:r>
              <a:rPr lang="en-US"/>
              <a:t>Request to insurer to review</a:t>
            </a:r>
            <a:endParaRPr lang="en-US">
              <a:ea typeface="Calibri"/>
              <a:cs typeface="Calibri"/>
            </a:endParaRPr>
          </a:p>
          <a:p>
            <a:pPr marL="628650" lvl="1" indent="-171450">
              <a:buFont typeface="Arial,Sans-Serif"/>
              <a:buChar char="•"/>
            </a:pPr>
            <a:r>
              <a:rPr lang="en-US"/>
              <a:t>Insurer reviews and responds</a:t>
            </a:r>
            <a:endParaRPr lang="en-US">
              <a:ea typeface="Calibri"/>
              <a:cs typeface="Calibri"/>
            </a:endParaRPr>
          </a:p>
          <a:p>
            <a:pPr marL="628650" lvl="1" indent="-171450">
              <a:buFont typeface="Arial,Sans-Serif"/>
              <a:buChar char="•"/>
            </a:pPr>
            <a:r>
              <a:rPr lang="en-US"/>
              <a:t>Matter resolved or stage 3 funding granted</a:t>
            </a:r>
            <a:endParaRPr lang="en-US">
              <a:ea typeface="Calibri"/>
              <a:cs typeface="Calibri"/>
            </a:endParaRPr>
          </a:p>
          <a:p>
            <a:pPr marL="171450" indent="-171450">
              <a:buFont typeface="Arial,Sans-Serif"/>
              <a:buChar char="•"/>
            </a:pPr>
            <a:endParaRPr lang="en-US"/>
          </a:p>
          <a:p>
            <a:endParaRPr lang="en-US"/>
          </a:p>
          <a:p>
            <a:r>
              <a:rPr lang="en-US" b="1"/>
              <a:t>Escalation</a:t>
            </a:r>
            <a:r>
              <a:rPr lang="en-US"/>
              <a:t>:</a:t>
            </a:r>
            <a:endParaRPr lang="en-US">
              <a:ea typeface="Calibri"/>
              <a:cs typeface="Calibri"/>
            </a:endParaRPr>
          </a:p>
          <a:p>
            <a:pPr marL="171450" indent="-171450">
              <a:buFont typeface="Calibri,Sans-Serif"/>
              <a:buChar char="-"/>
            </a:pPr>
            <a:r>
              <a:rPr lang="en-US"/>
              <a:t>Insurer fails to respond</a:t>
            </a:r>
            <a:endParaRPr lang="en-US">
              <a:ea typeface="Calibri"/>
              <a:cs typeface="Calibri"/>
            </a:endParaRPr>
          </a:p>
          <a:p>
            <a:pPr marL="171450" indent="-171450">
              <a:buFont typeface="Calibri,Sans-Serif"/>
              <a:buChar char="-"/>
            </a:pPr>
            <a:r>
              <a:rPr lang="en-US"/>
              <a:t>Insurer response unsatisfactory</a:t>
            </a:r>
            <a:endParaRPr lang="en-US">
              <a:ea typeface="Calibri"/>
              <a:cs typeface="Calibri"/>
            </a:endParaRPr>
          </a:p>
          <a:p>
            <a:r>
              <a:rPr lang="en-US"/>
              <a:t>Extensions:</a:t>
            </a:r>
            <a:endParaRPr lang="en-US">
              <a:ea typeface="Calibri"/>
              <a:cs typeface="Calibri"/>
            </a:endParaRPr>
          </a:p>
          <a:p>
            <a:pPr marL="171450" indent="-171450">
              <a:buFont typeface="Calibri,Sans-Serif"/>
              <a:buChar char="-"/>
            </a:pPr>
            <a:r>
              <a:rPr lang="en-US"/>
              <a:t>Both parties agree</a:t>
            </a:r>
            <a:endParaRPr lang="en-US">
              <a:ea typeface="Calibri"/>
              <a:cs typeface="Calibri"/>
            </a:endParaRPr>
          </a:p>
          <a:p>
            <a:endParaRPr lang="en-US"/>
          </a:p>
          <a:p>
            <a:r>
              <a:rPr lang="en-US" b="1"/>
              <a:t>Timelines</a:t>
            </a:r>
            <a:r>
              <a:rPr lang="en-US"/>
              <a:t>:</a:t>
            </a:r>
            <a:endParaRPr lang="en-US">
              <a:cs typeface="Calibri"/>
            </a:endParaRPr>
          </a:p>
          <a:p>
            <a:pPr marL="171450" indent="-171450">
              <a:buFont typeface="Calibri,Sans-Serif"/>
              <a:buChar char="-"/>
            </a:pPr>
            <a:r>
              <a:rPr lang="en-US"/>
              <a:t>All goes well 2-6 business days</a:t>
            </a:r>
            <a:endParaRPr lang="en-US">
              <a:ea typeface="Calibri"/>
              <a:cs typeface="Calibri"/>
            </a:endParaRPr>
          </a:p>
          <a:p>
            <a:pPr marL="171450" indent="-171450">
              <a:buFont typeface="Calibri,Sans-Serif"/>
              <a:buChar char="-"/>
            </a:pPr>
            <a:r>
              <a:rPr lang="en-US"/>
              <a:t>Escalation required 2-12 business days</a:t>
            </a:r>
            <a:endParaRPr lang="en-US">
              <a:ea typeface="Calibri"/>
              <a:cs typeface="Calibri"/>
            </a:endParaRPr>
          </a:p>
          <a:p>
            <a:pPr marL="171450" indent="-171450">
              <a:buFont typeface="Calibri,Sans-Serif"/>
              <a:buChar char="-"/>
            </a:pPr>
            <a:endParaRPr lang="en-US"/>
          </a:p>
          <a:p>
            <a:endParaRPr lang="en-US">
              <a:cs typeface="Calibri"/>
            </a:endParaRPr>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97</a:t>
            </a:fld>
            <a:endParaRPr lang="en-AU"/>
          </a:p>
        </p:txBody>
      </p:sp>
    </p:spTree>
    <p:extLst>
      <p:ext uri="{BB962C8B-B14F-4D97-AF65-F5344CB8AC3E}">
        <p14:creationId xmlns:p14="http://schemas.microsoft.com/office/powerpoint/2010/main" val="1904197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AU"/>
          </a:p>
          <a:p>
            <a:endParaRPr lang="en-US">
              <a:cs typeface="Calibri"/>
            </a:endParaRPr>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98</a:t>
            </a:fld>
            <a:endParaRPr lang="en-AU"/>
          </a:p>
        </p:txBody>
      </p:sp>
    </p:spTree>
    <p:extLst>
      <p:ext uri="{BB962C8B-B14F-4D97-AF65-F5344CB8AC3E}">
        <p14:creationId xmlns:p14="http://schemas.microsoft.com/office/powerpoint/2010/main" val="1027757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Insurer review process</a:t>
            </a:r>
            <a:endParaRPr lang="en-US"/>
          </a:p>
          <a:p>
            <a:pPr marL="171450" indent="-171450">
              <a:buFont typeface="Arial,Sans-Serif"/>
              <a:buChar char="•"/>
            </a:pPr>
            <a:r>
              <a:rPr lang="en-AU"/>
              <a:t>Insurers </a:t>
            </a:r>
            <a:r>
              <a:rPr lang="en-US"/>
              <a:t>have claim reviewed by someone with focus, expertise and authority</a:t>
            </a:r>
          </a:p>
          <a:p>
            <a:pPr marL="171450" indent="-171450">
              <a:buFont typeface="Arial,Sans-Serif"/>
              <a:buChar char="•"/>
            </a:pPr>
            <a:endParaRPr lang="en-US"/>
          </a:p>
          <a:p>
            <a:r>
              <a:rPr lang="en-AU" b="1"/>
              <a:t>Reduce the number of matters needing to go to the PIC</a:t>
            </a:r>
            <a:endParaRPr lang="en-US"/>
          </a:p>
          <a:p>
            <a:endParaRPr lang="en-US"/>
          </a:p>
          <a:p>
            <a:r>
              <a:rPr lang="en-US" b="1"/>
              <a:t>Where matters do go to the PIC</a:t>
            </a:r>
            <a:r>
              <a:rPr lang="en-US"/>
              <a:t>:</a:t>
            </a:r>
          </a:p>
          <a:p>
            <a:pPr lvl="1"/>
            <a:r>
              <a:rPr lang="en-US"/>
              <a:t>Encourage parties to clarify issues in dispute</a:t>
            </a:r>
          </a:p>
          <a:p>
            <a:pPr lvl="1"/>
            <a:r>
              <a:rPr lang="en-US"/>
              <a:t>Improve prospects of resolution at an early stage of proceedings</a:t>
            </a:r>
          </a:p>
          <a:p>
            <a:pPr lvl="1"/>
            <a:r>
              <a:rPr lang="en-US"/>
              <a:t>Reduce the number of matters which need to be discontinued</a:t>
            </a:r>
          </a:p>
          <a:p>
            <a:pPr marL="171450" indent="-171450">
              <a:buFont typeface="Arial,Sans-Serif"/>
              <a:buChar char="•"/>
            </a:pPr>
            <a:endParaRPr lang="en-AU"/>
          </a:p>
          <a:p>
            <a:endParaRPr lang="en-US">
              <a:cs typeface="Calibri"/>
            </a:endParaRPr>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99</a:t>
            </a:fld>
            <a:endParaRPr lang="en-AU"/>
          </a:p>
        </p:txBody>
      </p:sp>
    </p:spTree>
    <p:extLst>
      <p:ext uri="{BB962C8B-B14F-4D97-AF65-F5344CB8AC3E}">
        <p14:creationId xmlns:p14="http://schemas.microsoft.com/office/powerpoint/2010/main" val="3988633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101</a:t>
            </a:fld>
            <a:endParaRPr lang="en-AU"/>
          </a:p>
        </p:txBody>
      </p:sp>
    </p:spTree>
    <p:extLst>
      <p:ext uri="{BB962C8B-B14F-4D97-AF65-F5344CB8AC3E}">
        <p14:creationId xmlns:p14="http://schemas.microsoft.com/office/powerpoint/2010/main" val="2741789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001F056D-6D2E-4D37-9815-6D32D40BD150}" type="slidenum">
              <a:rPr lang="en-AU" smtClean="0"/>
              <a:t>102</a:t>
            </a:fld>
            <a:endParaRPr lang="en-AU"/>
          </a:p>
        </p:txBody>
      </p:sp>
    </p:spTree>
    <p:extLst>
      <p:ext uri="{BB962C8B-B14F-4D97-AF65-F5344CB8AC3E}">
        <p14:creationId xmlns:p14="http://schemas.microsoft.com/office/powerpoint/2010/main" val="19561219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8F28821-C1CC-42D1-A7DC-0BCAD3D6CAF5}" type="slidenum">
              <a:rPr lang="en-AU" smtClean="0"/>
              <a:t>110</a:t>
            </a:fld>
            <a:endParaRPr lang="en-AU"/>
          </a:p>
        </p:txBody>
      </p:sp>
    </p:spTree>
    <p:extLst>
      <p:ext uri="{BB962C8B-B14F-4D97-AF65-F5344CB8AC3E}">
        <p14:creationId xmlns:p14="http://schemas.microsoft.com/office/powerpoint/2010/main" val="3512670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8F28821-C1CC-42D1-A7DC-0BCAD3D6CAF5}" type="slidenum">
              <a:rPr lang="en-AU" smtClean="0"/>
              <a:t>111</a:t>
            </a:fld>
            <a:endParaRPr lang="en-AU"/>
          </a:p>
        </p:txBody>
      </p:sp>
    </p:spTree>
    <p:extLst>
      <p:ext uri="{BB962C8B-B14F-4D97-AF65-F5344CB8AC3E}">
        <p14:creationId xmlns:p14="http://schemas.microsoft.com/office/powerpoint/2010/main" val="17801552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ARPA represents over 90% of all workplace rehabilitation providers along with other rehabilitation providers. </a:t>
            </a:r>
          </a:p>
          <a:p>
            <a:endParaRPr lang="en-AU"/>
          </a:p>
          <a:p>
            <a:r>
              <a:rPr lang="en-AU"/>
              <a:t>Try to get as close to pre-injury/pre-illness quality of life and/or work type.</a:t>
            </a:r>
          </a:p>
          <a:p>
            <a:endParaRPr lang="en-AU"/>
          </a:p>
          <a:p>
            <a:r>
              <a:rPr lang="en-AU"/>
              <a:t>Despite all this, we are still seeing a rise in complaints whilst RTW rates continue to decline.</a:t>
            </a:r>
          </a:p>
        </p:txBody>
      </p:sp>
      <p:sp>
        <p:nvSpPr>
          <p:cNvPr id="4" name="Slide Number Placeholder 3"/>
          <p:cNvSpPr>
            <a:spLocks noGrp="1"/>
          </p:cNvSpPr>
          <p:nvPr>
            <p:ph type="sldNum" sz="quarter" idx="5"/>
          </p:nvPr>
        </p:nvSpPr>
        <p:spPr/>
        <p:txBody>
          <a:bodyPr/>
          <a:lstStyle/>
          <a:p>
            <a:fld id="{28F28821-C1CC-42D1-A7DC-0BCAD3D6CAF5}" type="slidenum">
              <a:rPr lang="en-AU" smtClean="0"/>
              <a:t>112</a:t>
            </a:fld>
            <a:endParaRPr lang="en-AU"/>
          </a:p>
        </p:txBody>
      </p:sp>
    </p:spTree>
    <p:extLst>
      <p:ext uri="{BB962C8B-B14F-4D97-AF65-F5344CB8AC3E}">
        <p14:creationId xmlns:p14="http://schemas.microsoft.com/office/powerpoint/2010/main" val="13449889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What we are seeing is that the applications and approvals for IRO / ILARS continues and in some instances continues to grow.</a:t>
            </a:r>
          </a:p>
          <a:p>
            <a:endParaRPr lang="en-AU"/>
          </a:p>
          <a:p>
            <a:r>
              <a:rPr lang="en-AU"/>
              <a:t>This means that something has / has not happened through the claims process that has led to the need for independent legal advice or support, or a lodgement of a complaint.</a:t>
            </a:r>
          </a:p>
          <a:p>
            <a:endParaRPr lang="en-AU"/>
          </a:p>
          <a:p>
            <a:r>
              <a:rPr lang="en-AU"/>
              <a:t>Many times this is due to actions or inactions that were avoidable.</a:t>
            </a:r>
          </a:p>
        </p:txBody>
      </p:sp>
      <p:sp>
        <p:nvSpPr>
          <p:cNvPr id="4" name="Slide Number Placeholder 3"/>
          <p:cNvSpPr>
            <a:spLocks noGrp="1"/>
          </p:cNvSpPr>
          <p:nvPr>
            <p:ph type="sldNum" sz="quarter" idx="5"/>
          </p:nvPr>
        </p:nvSpPr>
        <p:spPr/>
        <p:txBody>
          <a:bodyPr/>
          <a:lstStyle/>
          <a:p>
            <a:fld id="{28F28821-C1CC-42D1-A7DC-0BCAD3D6CAF5}" type="slidenum">
              <a:rPr lang="en-AU" smtClean="0"/>
              <a:t>113</a:t>
            </a:fld>
            <a:endParaRPr lang="en-AU"/>
          </a:p>
        </p:txBody>
      </p:sp>
    </p:spTree>
    <p:extLst>
      <p:ext uri="{BB962C8B-B14F-4D97-AF65-F5344CB8AC3E}">
        <p14:creationId xmlns:p14="http://schemas.microsoft.com/office/powerpoint/2010/main" val="2029617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Since covid-19 threw us out of the courtrooms and into other spaces, including working from our kitchen tables or bedrooms, moving towards paperless litigation has been a necessity.</a:t>
            </a:r>
            <a:r>
              <a:rPr lang="en-AU"/>
              <a:t> Although as many of you know, the Commission (and its prior iterations especially in workers compensation) relied on electronic lodgement of documents for proceeding. Covid pushed us more to reducing the associated paper and printing and also running matters remote. </a:t>
            </a:r>
            <a:endParaRPr/>
          </a:p>
          <a:p>
            <a:endParaRPr/>
          </a:p>
          <a:p>
            <a:r>
              <a:t>The benefit is that now we can work from almost anywhere </a:t>
            </a:r>
          </a:p>
          <a:p>
            <a:r>
              <a:t>The downside is that now we can work from almost anywhere …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WC injuries typically take longer to heal and are more expensive.</a:t>
            </a:r>
          </a:p>
          <a:p>
            <a:endParaRPr lang="en-AU"/>
          </a:p>
          <a:p>
            <a:r>
              <a:rPr lang="en-AU"/>
              <a:t>Many reasons for this that I don’t have time to go into today.</a:t>
            </a:r>
          </a:p>
          <a:p>
            <a:endParaRPr lang="en-AU"/>
          </a:p>
          <a:p>
            <a:r>
              <a:rPr lang="en-AU"/>
              <a:t>There is an increase in psychosocial problems and it forms part of the systemic issues or failures we see in the current schemes.  Much of this is interpretation …</a:t>
            </a:r>
          </a:p>
        </p:txBody>
      </p:sp>
      <p:sp>
        <p:nvSpPr>
          <p:cNvPr id="4" name="Slide Number Placeholder 3"/>
          <p:cNvSpPr>
            <a:spLocks noGrp="1"/>
          </p:cNvSpPr>
          <p:nvPr>
            <p:ph type="sldNum" sz="quarter" idx="5"/>
          </p:nvPr>
        </p:nvSpPr>
        <p:spPr/>
        <p:txBody>
          <a:bodyPr/>
          <a:lstStyle/>
          <a:p>
            <a:fld id="{28F28821-C1CC-42D1-A7DC-0BCAD3D6CAF5}" type="slidenum">
              <a:rPr lang="en-AU" smtClean="0"/>
              <a:t>114</a:t>
            </a:fld>
            <a:endParaRPr lang="en-AU"/>
          </a:p>
        </p:txBody>
      </p:sp>
    </p:spTree>
    <p:extLst>
      <p:ext uri="{BB962C8B-B14F-4D97-AF65-F5344CB8AC3E}">
        <p14:creationId xmlns:p14="http://schemas.microsoft.com/office/powerpoint/2010/main" val="14009936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message here is:</a:t>
            </a:r>
          </a:p>
          <a:p>
            <a:endParaRPr lang="en-AU"/>
          </a:p>
          <a:p>
            <a:r>
              <a:rPr lang="en-AU"/>
              <a:t>There are MANY complaints and legal intervention.</a:t>
            </a:r>
          </a:p>
          <a:p>
            <a:endParaRPr lang="en-AU"/>
          </a:p>
          <a:p>
            <a:r>
              <a:rPr lang="en-AU"/>
              <a:t>86% of PIC involvement led to a better position for the IW.  This means that the IW had not been treated fairly or appropriately. </a:t>
            </a:r>
          </a:p>
          <a:p>
            <a:endParaRPr lang="en-AU"/>
          </a:p>
          <a:p>
            <a:r>
              <a:rPr lang="en-AU"/>
              <a:t>Nearly 20% of all applications for ILARS are for claims where the primary injury is psychological. Most of these claimants are not in a position where they are equipped to be justifying/arguing for the right to lodge and be treated with equity.</a:t>
            </a:r>
          </a:p>
          <a:p>
            <a:endParaRPr lang="en-AU"/>
          </a:p>
          <a:p>
            <a:r>
              <a:rPr lang="en-AU"/>
              <a:t>These psychological injury claims seeking ILARS grants continues to grow at a rate of 25%... That’s a ¼ of all claims complaints!!</a:t>
            </a:r>
          </a:p>
          <a:p>
            <a:endParaRPr lang="en-AU"/>
          </a:p>
          <a:p>
            <a:endParaRPr lang="en-AU"/>
          </a:p>
        </p:txBody>
      </p:sp>
      <p:sp>
        <p:nvSpPr>
          <p:cNvPr id="4" name="Slide Number Placeholder 3"/>
          <p:cNvSpPr>
            <a:spLocks noGrp="1"/>
          </p:cNvSpPr>
          <p:nvPr>
            <p:ph type="sldNum" sz="quarter" idx="5"/>
          </p:nvPr>
        </p:nvSpPr>
        <p:spPr/>
        <p:txBody>
          <a:bodyPr/>
          <a:lstStyle/>
          <a:p>
            <a:fld id="{28F28821-C1CC-42D1-A7DC-0BCAD3D6CAF5}" type="slidenum">
              <a:rPr lang="en-AU" smtClean="0"/>
              <a:t>115</a:t>
            </a:fld>
            <a:endParaRPr lang="en-AU"/>
          </a:p>
        </p:txBody>
      </p:sp>
    </p:spTree>
    <p:extLst>
      <p:ext uri="{BB962C8B-B14F-4D97-AF65-F5344CB8AC3E}">
        <p14:creationId xmlns:p14="http://schemas.microsoft.com/office/powerpoint/2010/main" val="30019048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is from the IRO Annual Report 21/22</a:t>
            </a:r>
          </a:p>
          <a:p>
            <a:endParaRPr lang="en-AU"/>
          </a:p>
          <a:p>
            <a:r>
              <a:rPr lang="en-AU"/>
              <a:t>Nearly 8000 complaints to IRO</a:t>
            </a:r>
          </a:p>
          <a:p>
            <a:endParaRPr lang="en-AU"/>
          </a:p>
          <a:p>
            <a:r>
              <a:rPr lang="en-AU"/>
              <a:t>Top WC issues – all regarding access to the financial benefits (liability and payments)</a:t>
            </a:r>
          </a:p>
          <a:p>
            <a:endParaRPr lang="en-AU"/>
          </a:p>
          <a:p>
            <a:r>
              <a:rPr lang="en-AU"/>
              <a:t>Top CTP issues – 2/3 relating to the financial benefits in addition to treatment</a:t>
            </a:r>
          </a:p>
          <a:p>
            <a:endParaRPr lang="en-AU"/>
          </a:p>
          <a:p>
            <a:r>
              <a:rPr lang="en-AU"/>
              <a:t>80% of complaints are resolved</a:t>
            </a:r>
          </a:p>
          <a:p>
            <a:r>
              <a:rPr lang="en-AU"/>
              <a:t>40% led to action/benefit in favour of the worker</a:t>
            </a:r>
          </a:p>
          <a:p>
            <a:endParaRPr lang="en-AU"/>
          </a:p>
          <a:p>
            <a:r>
              <a:rPr lang="en-AU"/>
              <a:t>This is important, as there is still a perception that the majority are malingerers or disingenuous. This is not the case. The minority may be, however, we need to start treating the majority as thought their injury is real, requiring the support that their treaters are recommending… it pays to care…</a:t>
            </a:r>
          </a:p>
        </p:txBody>
      </p:sp>
      <p:sp>
        <p:nvSpPr>
          <p:cNvPr id="4" name="Slide Number Placeholder 3"/>
          <p:cNvSpPr>
            <a:spLocks noGrp="1"/>
          </p:cNvSpPr>
          <p:nvPr>
            <p:ph type="sldNum" sz="quarter" idx="5"/>
          </p:nvPr>
        </p:nvSpPr>
        <p:spPr/>
        <p:txBody>
          <a:bodyPr/>
          <a:lstStyle/>
          <a:p>
            <a:fld id="{28F28821-C1CC-42D1-A7DC-0BCAD3D6CAF5}" type="slidenum">
              <a:rPr lang="en-AU" smtClean="0"/>
              <a:t>116</a:t>
            </a:fld>
            <a:endParaRPr lang="en-AU"/>
          </a:p>
        </p:txBody>
      </p:sp>
    </p:spTree>
    <p:extLst>
      <p:ext uri="{BB962C8B-B14F-4D97-AF65-F5344CB8AC3E}">
        <p14:creationId xmlns:p14="http://schemas.microsoft.com/office/powerpoint/2010/main" val="26859041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IRO is focusing on both WC and CTP moving forward</a:t>
            </a:r>
          </a:p>
          <a:p>
            <a:endParaRPr lang="en-AU"/>
          </a:p>
          <a:p>
            <a:r>
              <a:rPr lang="en-AU"/>
              <a:t>It Pays to Care research and paper outlines 3 key principles.</a:t>
            </a:r>
          </a:p>
          <a:p>
            <a:endParaRPr lang="en-AU"/>
          </a:p>
          <a:p>
            <a:r>
              <a:rPr lang="en-AU"/>
              <a:t>These are not new, nor are they extraordinary in any way. We should be doing this already… why aren’t we??</a:t>
            </a:r>
          </a:p>
          <a:p>
            <a:endParaRPr lang="en-AU"/>
          </a:p>
          <a:p>
            <a:r>
              <a:rPr lang="en-AU"/>
              <a:t>This is basic case management 101</a:t>
            </a:r>
          </a:p>
        </p:txBody>
      </p:sp>
      <p:sp>
        <p:nvSpPr>
          <p:cNvPr id="4" name="Slide Number Placeholder 3"/>
          <p:cNvSpPr>
            <a:spLocks noGrp="1"/>
          </p:cNvSpPr>
          <p:nvPr>
            <p:ph type="sldNum" sz="quarter" idx="5"/>
          </p:nvPr>
        </p:nvSpPr>
        <p:spPr/>
        <p:txBody>
          <a:bodyPr/>
          <a:lstStyle/>
          <a:p>
            <a:fld id="{28F28821-C1CC-42D1-A7DC-0BCAD3D6CAF5}" type="slidenum">
              <a:rPr lang="en-AU" smtClean="0"/>
              <a:t>117</a:t>
            </a:fld>
            <a:endParaRPr lang="en-AU"/>
          </a:p>
        </p:txBody>
      </p:sp>
    </p:spTree>
    <p:extLst>
      <p:ext uri="{BB962C8B-B14F-4D97-AF65-F5344CB8AC3E}">
        <p14:creationId xmlns:p14="http://schemas.microsoft.com/office/powerpoint/2010/main" val="25299862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AFOEM, who is also behind the HBGW initiative, are calling for the improvement of health and recovery outcomes for people who have a work injury.</a:t>
            </a:r>
          </a:p>
          <a:p>
            <a:endParaRPr lang="en-AU"/>
          </a:p>
          <a:p>
            <a:r>
              <a:rPr lang="en-AU"/>
              <a:t>They drive the notion of health benefits of </a:t>
            </a:r>
            <a:r>
              <a:rPr lang="en-AU" b="1" i="1" u="sng"/>
              <a:t>good</a:t>
            </a:r>
            <a:r>
              <a:rPr lang="en-AU"/>
              <a:t> work, which leads into the call for the improvement of this cohort’s treatment as the care provided differs once you are in the insurance scheme of WC/CTP.</a:t>
            </a:r>
          </a:p>
          <a:p>
            <a:endParaRPr lang="en-AU"/>
          </a:p>
          <a:p>
            <a:r>
              <a:rPr lang="en-AU"/>
              <a:t>The research shows that following evidence based principles will lead to an improvement in the scheme/s. </a:t>
            </a:r>
          </a:p>
          <a:p>
            <a:endParaRPr lang="en-AU"/>
          </a:p>
          <a:p>
            <a:r>
              <a:rPr lang="en-AU"/>
              <a:t>Addresses the 4 central work injury domains:</a:t>
            </a:r>
          </a:p>
          <a:p>
            <a:pPr marL="228600" indent="-228600">
              <a:buFont typeface="+mj-lt"/>
              <a:buAutoNum type="arabicPeriod"/>
            </a:pPr>
            <a:r>
              <a:rPr lang="en-AU"/>
              <a:t>Leadership &amp; regulation</a:t>
            </a:r>
          </a:p>
          <a:p>
            <a:pPr marL="228600" indent="-228600">
              <a:buFont typeface="+mj-lt"/>
              <a:buAutoNum type="arabicPeriod"/>
            </a:pPr>
            <a:r>
              <a:rPr lang="en-AU"/>
              <a:t>Case Management </a:t>
            </a:r>
          </a:p>
          <a:p>
            <a:pPr marL="228600" indent="-228600">
              <a:buFont typeface="+mj-lt"/>
              <a:buAutoNum type="arabicPeriod"/>
            </a:pPr>
            <a:r>
              <a:rPr lang="en-AU"/>
              <a:t>The workplace</a:t>
            </a:r>
          </a:p>
          <a:p>
            <a:pPr marL="228600" indent="-228600">
              <a:buFont typeface="+mj-lt"/>
              <a:buAutoNum type="arabicPeriod"/>
            </a:pPr>
            <a:r>
              <a:rPr lang="en-AU"/>
              <a:t>Healthcare</a:t>
            </a:r>
          </a:p>
        </p:txBody>
      </p:sp>
      <p:sp>
        <p:nvSpPr>
          <p:cNvPr id="4" name="Slide Number Placeholder 3"/>
          <p:cNvSpPr>
            <a:spLocks noGrp="1"/>
          </p:cNvSpPr>
          <p:nvPr>
            <p:ph type="sldNum" sz="quarter" idx="5"/>
          </p:nvPr>
        </p:nvSpPr>
        <p:spPr/>
        <p:txBody>
          <a:bodyPr/>
          <a:lstStyle/>
          <a:p>
            <a:fld id="{28F28821-C1CC-42D1-A7DC-0BCAD3D6CAF5}" type="slidenum">
              <a:rPr lang="en-AU" smtClean="0"/>
              <a:t>118</a:t>
            </a:fld>
            <a:endParaRPr lang="en-AU"/>
          </a:p>
        </p:txBody>
      </p:sp>
    </p:spTree>
    <p:extLst>
      <p:ext uri="{BB962C8B-B14F-4D97-AF65-F5344CB8AC3E}">
        <p14:creationId xmlns:p14="http://schemas.microsoft.com/office/powerpoint/2010/main" val="13764424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IPTC takes a systems approach.</a:t>
            </a:r>
          </a:p>
          <a:p>
            <a:endParaRPr lang="en-AU"/>
          </a:p>
          <a:p>
            <a:r>
              <a:rPr lang="en-AU"/>
              <a:t>We know that we need a systems approach rather than individualistic.</a:t>
            </a:r>
          </a:p>
          <a:p>
            <a:endParaRPr lang="en-AU"/>
          </a:p>
          <a:p>
            <a:r>
              <a:rPr lang="en-AU"/>
              <a:t>If we don’t start to look at this from a systems approach, it will continue to have strong and negative impacts on both the claimants and the business sector.</a:t>
            </a:r>
          </a:p>
        </p:txBody>
      </p:sp>
      <p:sp>
        <p:nvSpPr>
          <p:cNvPr id="4" name="Slide Number Placeholder 3"/>
          <p:cNvSpPr>
            <a:spLocks noGrp="1"/>
          </p:cNvSpPr>
          <p:nvPr>
            <p:ph type="sldNum" sz="quarter" idx="5"/>
          </p:nvPr>
        </p:nvSpPr>
        <p:spPr/>
        <p:txBody>
          <a:bodyPr/>
          <a:lstStyle/>
          <a:p>
            <a:fld id="{28F28821-C1CC-42D1-A7DC-0BCAD3D6CAF5}" type="slidenum">
              <a:rPr lang="en-AU" smtClean="0"/>
              <a:t>119</a:t>
            </a:fld>
            <a:endParaRPr lang="en-AU"/>
          </a:p>
        </p:txBody>
      </p:sp>
    </p:spTree>
    <p:extLst>
      <p:ext uri="{BB962C8B-B14F-4D97-AF65-F5344CB8AC3E}">
        <p14:creationId xmlns:p14="http://schemas.microsoft.com/office/powerpoint/2010/main" val="2096214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On 24/03/2023, stakeholders came together for round table discussions, to begin the process of a nationally consistent framework and ethos around the treatment of workers within the workers compensation and CTP schemes.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Opportunity to hear from the regulators, insurers, HBGW representatives regarding the pain points and begin the process of developing a nationally consistent framework from which we all work.</a:t>
            </a:r>
          </a:p>
          <a:p>
            <a:endParaRPr lang="en-AU"/>
          </a:p>
        </p:txBody>
      </p:sp>
      <p:sp>
        <p:nvSpPr>
          <p:cNvPr id="4" name="Slide Number Placeholder 3"/>
          <p:cNvSpPr>
            <a:spLocks noGrp="1"/>
          </p:cNvSpPr>
          <p:nvPr>
            <p:ph type="sldNum" sz="quarter" idx="5"/>
          </p:nvPr>
        </p:nvSpPr>
        <p:spPr/>
        <p:txBody>
          <a:bodyPr/>
          <a:lstStyle/>
          <a:p>
            <a:fld id="{28F28821-C1CC-42D1-A7DC-0BCAD3D6CAF5}" type="slidenum">
              <a:rPr lang="en-AU" smtClean="0"/>
              <a:t>120</a:t>
            </a:fld>
            <a:endParaRPr lang="en-AU"/>
          </a:p>
        </p:txBody>
      </p:sp>
    </p:spTree>
    <p:extLst>
      <p:ext uri="{BB962C8B-B14F-4D97-AF65-F5344CB8AC3E}">
        <p14:creationId xmlns:p14="http://schemas.microsoft.com/office/powerpoint/2010/main" val="11296996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 why is ARPA involved in arranging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Our goals are:</a:t>
            </a:r>
          </a:p>
          <a:p>
            <a:endParaRPr lang="en-AU"/>
          </a:p>
          <a:p>
            <a:pPr marL="171450" indent="-171450">
              <a:buFont typeface="Arial" panose="020B0604020202020204" pitchFamily="34" charset="0"/>
              <a:buChar char="•"/>
            </a:pPr>
            <a:r>
              <a:rPr lang="en-AU"/>
              <a:t>Consistent triage for psychosocial risk</a:t>
            </a:r>
          </a:p>
          <a:p>
            <a:pPr marL="171450" indent="-171450">
              <a:buFont typeface="Arial" panose="020B0604020202020204" pitchFamily="34" charset="0"/>
              <a:buChar char="•"/>
            </a:pPr>
            <a:r>
              <a:rPr lang="en-AU"/>
              <a:t>Consistent education of insurers</a:t>
            </a:r>
          </a:p>
          <a:p>
            <a:pPr marL="171450" indent="-171450">
              <a:buFont typeface="Arial" panose="020B0604020202020204" pitchFamily="34" charset="0"/>
              <a:buChar char="•"/>
            </a:pPr>
            <a:r>
              <a:rPr lang="en-AU"/>
              <a:t>Consistent regulation</a:t>
            </a:r>
          </a:p>
          <a:p>
            <a:endParaRPr lang="en-AU"/>
          </a:p>
        </p:txBody>
      </p:sp>
      <p:sp>
        <p:nvSpPr>
          <p:cNvPr id="4" name="Slide Number Placeholder 3"/>
          <p:cNvSpPr>
            <a:spLocks noGrp="1"/>
          </p:cNvSpPr>
          <p:nvPr>
            <p:ph type="sldNum" sz="quarter" idx="5"/>
          </p:nvPr>
        </p:nvSpPr>
        <p:spPr/>
        <p:txBody>
          <a:bodyPr/>
          <a:lstStyle/>
          <a:p>
            <a:fld id="{28F28821-C1CC-42D1-A7DC-0BCAD3D6CAF5}" type="slidenum">
              <a:rPr lang="en-AU" smtClean="0"/>
              <a:t>121</a:t>
            </a:fld>
            <a:endParaRPr lang="en-AU"/>
          </a:p>
        </p:txBody>
      </p:sp>
    </p:spTree>
    <p:extLst>
      <p:ext uri="{BB962C8B-B14F-4D97-AF65-F5344CB8AC3E}">
        <p14:creationId xmlns:p14="http://schemas.microsoft.com/office/powerpoint/2010/main" val="16955457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principles are simple… yet far from simple in reality.</a:t>
            </a:r>
          </a:p>
          <a:p>
            <a:endParaRPr lang="en-AU"/>
          </a:p>
          <a:p>
            <a:r>
              <a:rPr lang="en-AU" b="1"/>
              <a:t>We can see a direct link between the principles defined in the IPTC and the basis for the IRO complaints discussed earlier.</a:t>
            </a:r>
          </a:p>
        </p:txBody>
      </p:sp>
      <p:sp>
        <p:nvSpPr>
          <p:cNvPr id="4" name="Slide Number Placeholder 3"/>
          <p:cNvSpPr>
            <a:spLocks noGrp="1"/>
          </p:cNvSpPr>
          <p:nvPr>
            <p:ph type="sldNum" sz="quarter" idx="5"/>
          </p:nvPr>
        </p:nvSpPr>
        <p:spPr/>
        <p:txBody>
          <a:bodyPr/>
          <a:lstStyle/>
          <a:p>
            <a:fld id="{28F28821-C1CC-42D1-A7DC-0BCAD3D6CAF5}" type="slidenum">
              <a:rPr lang="en-AU" smtClean="0"/>
              <a:t>122</a:t>
            </a:fld>
            <a:endParaRPr lang="en-AU"/>
          </a:p>
        </p:txBody>
      </p:sp>
    </p:spTree>
    <p:extLst>
      <p:ext uri="{BB962C8B-B14F-4D97-AF65-F5344CB8AC3E}">
        <p14:creationId xmlns:p14="http://schemas.microsoft.com/office/powerpoint/2010/main" val="2777693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 thought I would walk you through a case study to highlight the reality of what I have just outlined…</a:t>
            </a:r>
          </a:p>
          <a:p>
            <a:endParaRPr lang="en-AU"/>
          </a:p>
          <a:p>
            <a:endParaRPr lang="en-AU"/>
          </a:p>
        </p:txBody>
      </p:sp>
      <p:sp>
        <p:nvSpPr>
          <p:cNvPr id="4" name="Slide Number Placeholder 3"/>
          <p:cNvSpPr>
            <a:spLocks noGrp="1"/>
          </p:cNvSpPr>
          <p:nvPr>
            <p:ph type="sldNum" sz="quarter" idx="5"/>
          </p:nvPr>
        </p:nvSpPr>
        <p:spPr/>
        <p:txBody>
          <a:bodyPr/>
          <a:lstStyle/>
          <a:p>
            <a:fld id="{28F28821-C1CC-42D1-A7DC-0BCAD3D6CAF5}" type="slidenum">
              <a:rPr lang="en-AU" smtClean="0"/>
              <a:t>123</a:t>
            </a:fld>
            <a:endParaRPr lang="en-AU"/>
          </a:p>
        </p:txBody>
      </p:sp>
    </p:spTree>
    <p:extLst>
      <p:ext uri="{BB962C8B-B14F-4D97-AF65-F5344CB8AC3E}">
        <p14:creationId xmlns:p14="http://schemas.microsoft.com/office/powerpoint/2010/main" val="302187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381000" y="685800"/>
            <a:ext cx="6096000" cy="3429000"/>
          </a:xfrm>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r>
              <a:t>Today I am not going to go into all of the ways to run litigation without paper - I just don’t have the time and I don’t pretend to hold all the answers or expertise in that </a:t>
            </a:r>
          </a:p>
          <a:p>
            <a:r>
              <a:t>What I will be running through is honing specifically into personal injury matters and the different requirements that you ought to be aware of and some practical tips that may help you along the way</a:t>
            </a:r>
          </a:p>
          <a:p>
            <a:r>
              <a:t>I will run through:</a:t>
            </a:r>
          </a:p>
          <a:p>
            <a:pPr marL="251459" indent="-251459">
              <a:buSzPct val="100000"/>
              <a:buChar char="-"/>
            </a:pPr>
            <a:r>
              <a:t>proceedings in the Personal Injury Commission </a:t>
            </a:r>
          </a:p>
          <a:p>
            <a:pPr marL="251459" indent="-251459">
              <a:buSzPct val="100000"/>
              <a:buChar char="-"/>
            </a:pPr>
            <a:r>
              <a:t>Workers Compensation Division of PIC</a:t>
            </a:r>
          </a:p>
          <a:p>
            <a:pPr marL="251459" indent="-251459">
              <a:buSzPct val="100000"/>
              <a:buChar char="-"/>
            </a:pPr>
            <a:r>
              <a:t>Motor Accidents Compensation Division of PIC</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8F28821-C1CC-42D1-A7DC-0BCAD3D6CAF5}" type="slidenum">
              <a:rPr lang="en-AU" smtClean="0"/>
              <a:t>124</a:t>
            </a:fld>
            <a:endParaRPr lang="en-AU"/>
          </a:p>
        </p:txBody>
      </p:sp>
    </p:spTree>
    <p:extLst>
      <p:ext uri="{BB962C8B-B14F-4D97-AF65-F5344CB8AC3E}">
        <p14:creationId xmlns:p14="http://schemas.microsoft.com/office/powerpoint/2010/main" val="808614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Jody is a NURSE!</a:t>
            </a:r>
          </a:p>
          <a:p>
            <a:endParaRPr lang="en-AU" b="1"/>
          </a:p>
          <a:p>
            <a:r>
              <a:rPr lang="en-AU" b="1"/>
              <a:t>Why doesn’t Jody get the same level of care as an injured worker as we provide patients in hospital??</a:t>
            </a:r>
          </a:p>
        </p:txBody>
      </p:sp>
      <p:sp>
        <p:nvSpPr>
          <p:cNvPr id="4" name="Slide Number Placeholder 3"/>
          <p:cNvSpPr>
            <a:spLocks noGrp="1"/>
          </p:cNvSpPr>
          <p:nvPr>
            <p:ph type="sldNum" sz="quarter" idx="5"/>
          </p:nvPr>
        </p:nvSpPr>
        <p:spPr/>
        <p:txBody>
          <a:bodyPr/>
          <a:lstStyle/>
          <a:p>
            <a:fld id="{28F28821-C1CC-42D1-A7DC-0BCAD3D6CAF5}" type="slidenum">
              <a:rPr lang="en-AU" smtClean="0"/>
              <a:t>125</a:t>
            </a:fld>
            <a:endParaRPr lang="en-AU"/>
          </a:p>
        </p:txBody>
      </p:sp>
    </p:spTree>
    <p:extLst>
      <p:ext uri="{BB962C8B-B14F-4D97-AF65-F5344CB8AC3E}">
        <p14:creationId xmlns:p14="http://schemas.microsoft.com/office/powerpoint/2010/main" val="33235618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COVID – remember I was questioned why we weren’t following clinical benchmarks??</a:t>
            </a:r>
          </a:p>
          <a:p>
            <a:endParaRPr lang="en-AU" b="1"/>
          </a:p>
          <a:p>
            <a:r>
              <a:rPr lang="en-AU" b="1"/>
              <a:t>A direct quote was “surely there is some research that outlines what is realistic with regards to treatment”</a:t>
            </a:r>
          </a:p>
          <a:p>
            <a:endParaRPr lang="en-AU" b="1"/>
          </a:p>
          <a:p>
            <a:r>
              <a:rPr lang="en-AU" b="1"/>
              <a:t>Hmmm… no there isn’t! We are in unchartered waters… the world is in the same boat!</a:t>
            </a:r>
          </a:p>
        </p:txBody>
      </p:sp>
      <p:sp>
        <p:nvSpPr>
          <p:cNvPr id="4" name="Slide Number Placeholder 3"/>
          <p:cNvSpPr>
            <a:spLocks noGrp="1"/>
          </p:cNvSpPr>
          <p:nvPr>
            <p:ph type="sldNum" sz="quarter" idx="5"/>
          </p:nvPr>
        </p:nvSpPr>
        <p:spPr/>
        <p:txBody>
          <a:bodyPr/>
          <a:lstStyle/>
          <a:p>
            <a:fld id="{28F28821-C1CC-42D1-A7DC-0BCAD3D6CAF5}" type="slidenum">
              <a:rPr lang="en-AU" smtClean="0"/>
              <a:t>126</a:t>
            </a:fld>
            <a:endParaRPr lang="en-AU"/>
          </a:p>
        </p:txBody>
      </p:sp>
    </p:spTree>
    <p:extLst>
      <p:ext uri="{BB962C8B-B14F-4D97-AF65-F5344CB8AC3E}">
        <p14:creationId xmlns:p14="http://schemas.microsoft.com/office/powerpoint/2010/main" val="2862880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8F28821-C1CC-42D1-A7DC-0BCAD3D6CAF5}" type="slidenum">
              <a:rPr lang="en-AU" smtClean="0"/>
              <a:t>127</a:t>
            </a:fld>
            <a:endParaRPr lang="en-AU"/>
          </a:p>
        </p:txBody>
      </p:sp>
    </p:spTree>
    <p:extLst>
      <p:ext uri="{BB962C8B-B14F-4D97-AF65-F5344CB8AC3E}">
        <p14:creationId xmlns:p14="http://schemas.microsoft.com/office/powerpoint/2010/main" val="19183898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 have 2 turning points</a:t>
            </a:r>
          </a:p>
          <a:p>
            <a:endParaRPr lang="en-AU"/>
          </a:p>
          <a:p>
            <a:pPr marL="228600" indent="-228600">
              <a:buFont typeface="+mj-lt"/>
              <a:buAutoNum type="arabicPeriod"/>
            </a:pPr>
            <a:r>
              <a:rPr lang="en-AU"/>
              <a:t>Psychological turning point for IW – she was ‘broken’ at this stage.</a:t>
            </a:r>
          </a:p>
          <a:p>
            <a:pPr marL="228600" indent="-228600">
              <a:buFont typeface="+mj-lt"/>
              <a:buAutoNum type="arabicPeriod"/>
            </a:pPr>
            <a:r>
              <a:rPr lang="en-AU"/>
              <a:t>Legal support (ILARS grant) turning point for claim management.</a:t>
            </a:r>
          </a:p>
        </p:txBody>
      </p:sp>
      <p:sp>
        <p:nvSpPr>
          <p:cNvPr id="4" name="Slide Number Placeholder 3"/>
          <p:cNvSpPr>
            <a:spLocks noGrp="1"/>
          </p:cNvSpPr>
          <p:nvPr>
            <p:ph type="sldNum" sz="quarter" idx="5"/>
          </p:nvPr>
        </p:nvSpPr>
        <p:spPr/>
        <p:txBody>
          <a:bodyPr/>
          <a:lstStyle/>
          <a:p>
            <a:fld id="{28F28821-C1CC-42D1-A7DC-0BCAD3D6CAF5}" type="slidenum">
              <a:rPr lang="en-AU" smtClean="0"/>
              <a:t>128</a:t>
            </a:fld>
            <a:endParaRPr lang="en-AU"/>
          </a:p>
        </p:txBody>
      </p:sp>
    </p:spTree>
    <p:extLst>
      <p:ext uri="{BB962C8B-B14F-4D97-AF65-F5344CB8AC3E}">
        <p14:creationId xmlns:p14="http://schemas.microsoft.com/office/powerpoint/2010/main" val="4179220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Lucky for me I had a good relationship with the insurer rep (not CM) who advised me that their legal representatives had advised them as the insurer to “do your job” and start taking a “care bear approach”.</a:t>
            </a:r>
          </a:p>
          <a:p>
            <a:endParaRPr lang="en-AU"/>
          </a:p>
          <a:p>
            <a:endParaRPr lang="en-AU"/>
          </a:p>
        </p:txBody>
      </p:sp>
      <p:sp>
        <p:nvSpPr>
          <p:cNvPr id="4" name="Slide Number Placeholder 3"/>
          <p:cNvSpPr>
            <a:spLocks noGrp="1"/>
          </p:cNvSpPr>
          <p:nvPr>
            <p:ph type="sldNum" sz="quarter" idx="5"/>
          </p:nvPr>
        </p:nvSpPr>
        <p:spPr/>
        <p:txBody>
          <a:bodyPr/>
          <a:lstStyle/>
          <a:p>
            <a:fld id="{28F28821-C1CC-42D1-A7DC-0BCAD3D6CAF5}" type="slidenum">
              <a:rPr lang="en-AU" smtClean="0"/>
              <a:t>129</a:t>
            </a:fld>
            <a:endParaRPr lang="en-AU"/>
          </a:p>
        </p:txBody>
      </p:sp>
    </p:spTree>
    <p:extLst>
      <p:ext uri="{BB962C8B-B14F-4D97-AF65-F5344CB8AC3E}">
        <p14:creationId xmlns:p14="http://schemas.microsoft.com/office/powerpoint/2010/main" val="1865110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 it does pay to care. </a:t>
            </a:r>
          </a:p>
          <a:p>
            <a:endParaRPr lang="en-AU"/>
          </a:p>
          <a:p>
            <a:r>
              <a:rPr lang="en-AU"/>
              <a:t>So much of what then happened could have been avoided.</a:t>
            </a:r>
          </a:p>
          <a:p>
            <a:endParaRPr lang="en-AU"/>
          </a:p>
          <a:p>
            <a:r>
              <a:rPr lang="en-AU"/>
              <a:t>From both a human cost and financial cost perspective!</a:t>
            </a:r>
          </a:p>
        </p:txBody>
      </p:sp>
      <p:sp>
        <p:nvSpPr>
          <p:cNvPr id="4" name="Slide Number Placeholder 3"/>
          <p:cNvSpPr>
            <a:spLocks noGrp="1"/>
          </p:cNvSpPr>
          <p:nvPr>
            <p:ph type="sldNum" sz="quarter" idx="5"/>
          </p:nvPr>
        </p:nvSpPr>
        <p:spPr/>
        <p:txBody>
          <a:bodyPr/>
          <a:lstStyle/>
          <a:p>
            <a:fld id="{28F28821-C1CC-42D1-A7DC-0BCAD3D6CAF5}" type="slidenum">
              <a:rPr lang="en-AU" smtClean="0"/>
              <a:t>130</a:t>
            </a:fld>
            <a:endParaRPr lang="en-AU"/>
          </a:p>
        </p:txBody>
      </p:sp>
    </p:spTree>
    <p:extLst>
      <p:ext uri="{BB962C8B-B14F-4D97-AF65-F5344CB8AC3E}">
        <p14:creationId xmlns:p14="http://schemas.microsoft.com/office/powerpoint/2010/main" val="16622064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 hope this has given you a very brief overview of the IPTC research and paper and how it applies to all that we do… there are some basic principles that, if applied, will have monumental impact.</a:t>
            </a:r>
          </a:p>
          <a:p>
            <a:endParaRPr lang="en-AU"/>
          </a:p>
          <a:p>
            <a:r>
              <a:rPr lang="en-AU"/>
              <a:t>Any questions…</a:t>
            </a:r>
          </a:p>
          <a:p>
            <a:endParaRPr lang="en-AU"/>
          </a:p>
        </p:txBody>
      </p:sp>
      <p:sp>
        <p:nvSpPr>
          <p:cNvPr id="4" name="Slide Number Placeholder 3"/>
          <p:cNvSpPr>
            <a:spLocks noGrp="1"/>
          </p:cNvSpPr>
          <p:nvPr>
            <p:ph type="sldNum" sz="quarter" idx="5"/>
          </p:nvPr>
        </p:nvSpPr>
        <p:spPr/>
        <p:txBody>
          <a:bodyPr/>
          <a:lstStyle/>
          <a:p>
            <a:fld id="{28F28821-C1CC-42D1-A7DC-0BCAD3D6CAF5}" type="slidenum">
              <a:rPr lang="en-AU" smtClean="0"/>
              <a:t>131</a:t>
            </a:fld>
            <a:endParaRPr lang="en-AU"/>
          </a:p>
        </p:txBody>
      </p:sp>
    </p:spTree>
    <p:extLst>
      <p:ext uri="{BB962C8B-B14F-4D97-AF65-F5344CB8AC3E}">
        <p14:creationId xmlns:p14="http://schemas.microsoft.com/office/powerpoint/2010/main" val="792066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712943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381000" y="685800"/>
            <a:ext cx="6096000" cy="3429000"/>
          </a:xfrm>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Section 3 of the PIC Act is the object of the Act which I took you through on an earlier slide </a:t>
            </a:r>
          </a:p>
          <a:p>
            <a:r>
              <a:t>Section 42 relates to the guiding principle </a:t>
            </a:r>
          </a:p>
          <a:p>
            <a:r>
              <a:t>Section 290 of the Workplace Injury Management and Workers Compensation Act 1998</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290   Information exchange between parties</a:t>
            </a:r>
          </a:p>
          <a:p>
            <a:r>
              <a:t>(1)  When a dispute is referred for determination by the Commission, each party to the dispute must provide to the other party and to the President, as and when required to do so by the Commission rules, such information and documents as the Commission rules require.</a:t>
            </a:r>
          </a:p>
          <a:p>
            <a:r>
              <a:t>(2)  A party to a dispute who fails without reasonable excuse to comply with a requirement of this section is guilty of an offence.</a:t>
            </a:r>
          </a:p>
          <a:p>
            <a:r>
              <a:t>Maximum penalty—50 penalty units.</a:t>
            </a:r>
          </a:p>
          <a:p>
            <a:r>
              <a:t>(3)  Any document or information that a party to a dispute has failed to provide in contravention of this section cannot be admitted on behalf of the party in proceedings on the dispute before the Commission.</a:t>
            </a:r>
          </a:p>
          <a:p>
            <a:r>
              <a:t>(4)  Subsections (2) and (3) do not apply if the party is a worker unless it is established that the worker was represented by a legal practitioner or agent (as defined in section 131) at the relevant time.</a:t>
            </a:r>
          </a:p>
          <a:p>
            <a:r>
              <a:t>(5)  The Commission rules may provide for exceptions to subsection (3). In particular, the Commission rules may </a:t>
            </a:r>
            <a:r>
              <a:rPr err="1"/>
              <a:t>authorise</a:t>
            </a:r>
            <a:r>
              <a:t> the Commission to permit the admission in proceedings before the Commission in specified circumstances of a document or information that would otherwise be not admissible under that subsection.</a:t>
            </a:r>
          </a:p>
          <a:p>
            <a:r>
              <a:t>(6)  If the President is satisfied that an applicant has failed without reasonable excuse to comply with a requirement of this section, the President may do any one or more of the following—</a:t>
            </a:r>
          </a:p>
          <a:p>
            <a:r>
              <a:t>(a)  refer the matter to the Authority,</a:t>
            </a:r>
          </a:p>
          <a:p>
            <a:r>
              <a:t>(b)  note the matter in a certificate issued by the President in respect of the dispute (together with details of the documents or information to which the failure relates),</a:t>
            </a:r>
          </a:p>
          <a:p>
            <a:r>
              <a:t>(c)  order that a specified amount or proportion of the costs that would otherwise be recoverable by the party in connection with the referral of the matter to the Commission are not recoverable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graphic">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CC6B7D7C-DAFE-0A4A-B752-AA76981E6F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14" name="Title 7"/>
          <p:cNvSpPr>
            <a:spLocks noGrp="1"/>
          </p:cNvSpPr>
          <p:nvPr>
            <p:ph type="title" hasCustomPrompt="1"/>
          </p:nvPr>
        </p:nvSpPr>
        <p:spPr>
          <a:xfrm>
            <a:off x="1115295" y="1498475"/>
            <a:ext cx="4536505" cy="929258"/>
          </a:xfrm>
        </p:spPr>
        <p:txBody>
          <a:bodyPr lIns="0" bIns="0" anchor="b">
            <a:normAutofit/>
          </a:bodyPr>
          <a:lstStyle>
            <a:lvl1pPr algn="l">
              <a:defRPr sz="3200" b="1">
                <a:solidFill>
                  <a:schemeClr val="bg1"/>
                </a:solidFill>
              </a:defRPr>
            </a:lvl1pPr>
          </a:lstStyle>
          <a:p>
            <a:r>
              <a:rPr lang="en-GB"/>
              <a:t>TITLE</a:t>
            </a:r>
            <a:endParaRPr lang="en-AU"/>
          </a:p>
        </p:txBody>
      </p:sp>
      <p:sp>
        <p:nvSpPr>
          <p:cNvPr id="16" name="Text Placeholder 14"/>
          <p:cNvSpPr>
            <a:spLocks noGrp="1"/>
          </p:cNvSpPr>
          <p:nvPr>
            <p:ph type="body" sz="quarter" idx="13" hasCustomPrompt="1"/>
          </p:nvPr>
        </p:nvSpPr>
        <p:spPr>
          <a:xfrm>
            <a:off x="1115617" y="2715767"/>
            <a:ext cx="4536183" cy="360040"/>
          </a:xfrm>
        </p:spPr>
        <p:txBody>
          <a:bodyPr lIns="0" tIns="0" bIns="0">
            <a:normAutofit/>
          </a:bodyPr>
          <a:lstStyle>
            <a:lvl1pPr marL="0" indent="0">
              <a:buNone/>
              <a:defRPr sz="2400"/>
            </a:lvl1pPr>
            <a:lvl2pPr marL="457206" indent="0">
              <a:buNone/>
              <a:defRPr/>
            </a:lvl2pPr>
            <a:lvl3pPr marL="914411" indent="0">
              <a:buNone/>
              <a:defRPr/>
            </a:lvl3pPr>
            <a:lvl4pPr marL="1371617" indent="0">
              <a:buNone/>
              <a:defRPr/>
            </a:lvl4pPr>
            <a:lvl5pPr marL="1828823" indent="0">
              <a:buNone/>
              <a:defRPr/>
            </a:lvl5pPr>
          </a:lstStyle>
          <a:p>
            <a:pPr lvl="0"/>
            <a:r>
              <a:rPr lang="en-US"/>
              <a:t>Client/audience</a:t>
            </a:r>
          </a:p>
        </p:txBody>
      </p:sp>
      <p:sp>
        <p:nvSpPr>
          <p:cNvPr id="17" name="Text Placeholder 14"/>
          <p:cNvSpPr>
            <a:spLocks noGrp="1"/>
          </p:cNvSpPr>
          <p:nvPr>
            <p:ph type="body" sz="quarter" idx="16" hasCustomPrompt="1"/>
          </p:nvPr>
        </p:nvSpPr>
        <p:spPr>
          <a:xfrm>
            <a:off x="1115617" y="3075807"/>
            <a:ext cx="4536183" cy="360040"/>
          </a:xfrm>
        </p:spPr>
        <p:txBody>
          <a:bodyPr lIns="0" tIns="0" bIns="0">
            <a:normAutofit/>
          </a:bodyPr>
          <a:lstStyle>
            <a:lvl1pPr marL="0" indent="0">
              <a:buNone/>
              <a:defRPr sz="2400"/>
            </a:lvl1pPr>
            <a:lvl2pPr marL="457206" indent="0">
              <a:buNone/>
              <a:defRPr/>
            </a:lvl2pPr>
            <a:lvl3pPr marL="914411" indent="0">
              <a:buNone/>
              <a:defRPr/>
            </a:lvl3pPr>
            <a:lvl4pPr marL="1371617" indent="0">
              <a:buNone/>
              <a:defRPr/>
            </a:lvl4pPr>
            <a:lvl5pPr marL="1828823" indent="0">
              <a:buNone/>
              <a:defRPr/>
            </a:lvl5pPr>
          </a:lstStyle>
          <a:p>
            <a:pPr lvl="0"/>
            <a:r>
              <a:rPr lang="en-US"/>
              <a:t>Presenter</a:t>
            </a:r>
          </a:p>
        </p:txBody>
      </p:sp>
      <p:sp>
        <p:nvSpPr>
          <p:cNvPr id="18" name="Text Placeholder 14"/>
          <p:cNvSpPr>
            <a:spLocks noGrp="1"/>
          </p:cNvSpPr>
          <p:nvPr>
            <p:ph type="body" sz="quarter" idx="17" hasCustomPrompt="1"/>
          </p:nvPr>
        </p:nvSpPr>
        <p:spPr>
          <a:xfrm>
            <a:off x="1115617" y="3435846"/>
            <a:ext cx="4536183" cy="360040"/>
          </a:xfrm>
        </p:spPr>
        <p:txBody>
          <a:bodyPr lIns="0" tIns="0" bIns="0">
            <a:normAutofit/>
          </a:bodyPr>
          <a:lstStyle>
            <a:lvl1pPr marL="0" indent="0">
              <a:buNone/>
              <a:defRPr sz="2400" baseline="0"/>
            </a:lvl1pPr>
            <a:lvl2pPr marL="457206" indent="0">
              <a:buNone/>
              <a:defRPr/>
            </a:lvl2pPr>
            <a:lvl3pPr marL="914411" indent="0">
              <a:buNone/>
              <a:defRPr/>
            </a:lvl3pPr>
            <a:lvl4pPr marL="1371617" indent="0">
              <a:buNone/>
              <a:defRPr/>
            </a:lvl4pPr>
            <a:lvl5pPr marL="1828823" indent="0">
              <a:buNone/>
              <a:defRPr/>
            </a:lvl5pPr>
          </a:lstStyle>
          <a:p>
            <a:pPr lvl="0"/>
            <a:r>
              <a:rPr lang="en-US"/>
              <a:t>1 January 1990</a:t>
            </a:r>
          </a:p>
        </p:txBody>
      </p:sp>
      <p:pic>
        <p:nvPicPr>
          <p:cNvPr id="5" name="Picture 4" descr="Logo&#10;&#10;Description automatically generated">
            <a:extLst>
              <a:ext uri="{FF2B5EF4-FFF2-40B4-BE49-F238E27FC236}">
                <a16:creationId xmlns:a16="http://schemas.microsoft.com/office/drawing/2014/main" id="{13E1579F-AF37-9548-AF6B-971187E1D9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49729"/>
            <a:ext cx="2736304" cy="937846"/>
          </a:xfrm>
          <a:prstGeom prst="rect">
            <a:avLst/>
          </a:prstGeom>
        </p:spPr>
      </p:pic>
    </p:spTree>
    <p:extLst>
      <p:ext uri="{BB962C8B-B14F-4D97-AF65-F5344CB8AC3E}">
        <p14:creationId xmlns:p14="http://schemas.microsoft.com/office/powerpoint/2010/main" val="1888129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920885" y="959796"/>
            <a:ext cx="7256833" cy="3556170"/>
          </a:xfrm>
        </p:spPr>
        <p:txBody>
          <a:bodyPr/>
          <a:lstStyle>
            <a:lvl1pPr>
              <a:defRPr/>
            </a:lvl1pPr>
          </a:lstStyle>
          <a:p>
            <a:r>
              <a:rPr lang="en-US"/>
              <a:t>Click icon to add picture.</a:t>
            </a:r>
            <a:endParaRPr lang="en-AU"/>
          </a:p>
        </p:txBody>
      </p:sp>
      <p:sp>
        <p:nvSpPr>
          <p:cNvPr id="6" name="Title 1"/>
          <p:cNvSpPr>
            <a:spLocks noGrp="1"/>
          </p:cNvSpPr>
          <p:nvPr>
            <p:ph type="title" hasCustomPrompt="1"/>
          </p:nvPr>
        </p:nvSpPr>
        <p:spPr>
          <a:xfrm>
            <a:off x="920883" y="239949"/>
            <a:ext cx="7107104" cy="491580"/>
          </a:xfrm>
        </p:spPr>
        <p:txBody>
          <a:bodyPr bIns="46800">
            <a:noAutofit/>
          </a:bodyPr>
          <a:lstStyle>
            <a:lvl1pPr>
              <a:defRPr sz="2800" baseline="0">
                <a:solidFill>
                  <a:schemeClr val="tx1"/>
                </a:solidFill>
              </a:defRPr>
            </a:lvl1pPr>
          </a:lstStyle>
          <a:p>
            <a:r>
              <a:rPr lang="en-US"/>
              <a:t>Title</a:t>
            </a:r>
            <a:endParaRPr lang="en-AU"/>
          </a:p>
        </p:txBody>
      </p:sp>
      <p:sp>
        <p:nvSpPr>
          <p:cNvPr id="2" name="Date Placeholder 1"/>
          <p:cNvSpPr>
            <a:spLocks noGrp="1"/>
          </p:cNvSpPr>
          <p:nvPr>
            <p:ph type="dt" sz="half" idx="15"/>
          </p:nvPr>
        </p:nvSpPr>
        <p:spPr>
          <a:xfrm>
            <a:off x="6588225" y="4747543"/>
            <a:ext cx="1589494" cy="344487"/>
          </a:xfrm>
        </p:spPr>
        <p:txBody>
          <a:bodyPr/>
          <a:lstStyle/>
          <a:p>
            <a:r>
              <a:rPr lang="en-US"/>
              <a:t>30 June 2021</a:t>
            </a:r>
            <a:endParaRPr lang="en-AU"/>
          </a:p>
        </p:txBody>
      </p:sp>
      <p:sp>
        <p:nvSpPr>
          <p:cNvPr id="3" name="Footer Placeholder 2"/>
          <p:cNvSpPr>
            <a:spLocks noGrp="1"/>
          </p:cNvSpPr>
          <p:nvPr>
            <p:ph type="ftr" sz="quarter" idx="16"/>
          </p:nvPr>
        </p:nvSpPr>
        <p:spPr>
          <a:xfrm>
            <a:off x="920883" y="4747543"/>
            <a:ext cx="5523324" cy="344487"/>
          </a:xfrm>
        </p:spPr>
        <p:txBody>
          <a:bodyPr/>
          <a:lstStyle/>
          <a:p>
            <a:pPr algn="l"/>
            <a:r>
              <a:rPr lang="en-AU"/>
              <a:t>IRO ARC Presentation</a:t>
            </a:r>
          </a:p>
        </p:txBody>
      </p:sp>
    </p:spTree>
    <p:extLst>
      <p:ext uri="{BB962C8B-B14F-4D97-AF65-F5344CB8AC3E}">
        <p14:creationId xmlns:p14="http://schemas.microsoft.com/office/powerpoint/2010/main" val="2136011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hoto 3 - Up">
    <p:spTree>
      <p:nvGrpSpPr>
        <p:cNvPr id="1" name=""/>
        <p:cNvGrpSpPr/>
        <p:nvPr/>
      </p:nvGrpSpPr>
      <p:grpSpPr>
        <a:xfrm>
          <a:off x="0" y="0"/>
          <a:ext cx="0" cy="0"/>
          <a:chOff x="0" y="0"/>
          <a:chExt cx="0" cy="0"/>
        </a:xfrm>
      </p:grpSpPr>
      <p:sp>
        <p:nvSpPr>
          <p:cNvPr id="83" name="Close-up of white flowers"/>
          <p:cNvSpPr>
            <a:spLocks noGrp="1"/>
          </p:cNvSpPr>
          <p:nvPr>
            <p:ph type="pic" idx="21"/>
          </p:nvPr>
        </p:nvSpPr>
        <p:spPr>
          <a:xfrm>
            <a:off x="819150" y="-373927"/>
            <a:ext cx="4743451" cy="5861758"/>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4" name="Close-up of a black and white cone flower"/>
          <p:cNvSpPr>
            <a:spLocks noGrp="1"/>
          </p:cNvSpPr>
          <p:nvPr>
            <p:ph type="pic" sz="quarter" idx="22"/>
          </p:nvPr>
        </p:nvSpPr>
        <p:spPr>
          <a:xfrm>
            <a:off x="5919788" y="358940"/>
            <a:ext cx="2411016" cy="1606511"/>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5" name="Close-up black and white photo of a daisy flower"/>
          <p:cNvSpPr>
            <a:spLocks noGrp="1"/>
          </p:cNvSpPr>
          <p:nvPr>
            <p:ph type="pic" sz="quarter" idx="23"/>
          </p:nvPr>
        </p:nvSpPr>
        <p:spPr>
          <a:xfrm>
            <a:off x="5919788" y="1724025"/>
            <a:ext cx="2409825" cy="3614738"/>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e Bloggs"/>
          <p:cNvSpPr txBox="1">
            <a:spLocks noGrp="1"/>
          </p:cNvSpPr>
          <p:nvPr>
            <p:ph type="body" sz="quarter" idx="21"/>
          </p:nvPr>
        </p:nvSpPr>
        <p:spPr>
          <a:xfrm>
            <a:off x="895350" y="3357563"/>
            <a:ext cx="7358063" cy="321883"/>
          </a:xfrm>
          <a:prstGeom prst="rect">
            <a:avLst/>
          </a:prstGeom>
        </p:spPr>
        <p:txBody>
          <a:bodyPr wrap="square" anchor="t">
            <a:spAutoFit/>
          </a:bodyPr>
          <a:lstStyle>
            <a:lvl1pPr marL="0" indent="0" algn="ctr">
              <a:spcBef>
                <a:spcPts val="0"/>
              </a:spcBef>
              <a:buSzTx/>
              <a:buNone/>
              <a:defRPr sz="1425" i="1"/>
            </a:lvl1pPr>
          </a:lstStyle>
          <a:p>
            <a:r>
              <a:t>–Joe Bloggs</a:t>
            </a:r>
          </a:p>
        </p:txBody>
      </p:sp>
      <p:sp>
        <p:nvSpPr>
          <p:cNvPr id="94" name="“Type a quote here.”"/>
          <p:cNvSpPr txBox="1">
            <a:spLocks noGrp="1"/>
          </p:cNvSpPr>
          <p:nvPr>
            <p:ph type="body" sz="quarter" idx="22"/>
          </p:nvPr>
        </p:nvSpPr>
        <p:spPr>
          <a:xfrm>
            <a:off x="895350" y="1992858"/>
            <a:ext cx="7358063" cy="872034"/>
          </a:xfrm>
          <a:prstGeom prst="rect">
            <a:avLst/>
          </a:prstGeom>
        </p:spPr>
        <p:txBody>
          <a:bodyPr wrap="square">
            <a:spAutoFit/>
          </a:bodyPr>
          <a:lstStyle>
            <a:lvl1pPr marL="0" indent="0" algn="ctr">
              <a:spcBef>
                <a:spcPts val="1275"/>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Close-up of white flowers"/>
          <p:cNvSpPr>
            <a:spLocks noGrp="1"/>
          </p:cNvSpPr>
          <p:nvPr>
            <p:ph type="pic" idx="21"/>
          </p:nvPr>
        </p:nvSpPr>
        <p:spPr>
          <a:xfrm>
            <a:off x="0" y="-471488"/>
            <a:ext cx="9144000" cy="6086475"/>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69004" y="239949"/>
            <a:ext cx="7269805" cy="478610"/>
          </a:xfrm>
        </p:spPr>
        <p:txBody>
          <a:bodyPr bIns="46800">
            <a:noAutofit/>
          </a:bodyPr>
          <a:lstStyle>
            <a:lvl1pPr>
              <a:defRPr sz="2800" baseline="0">
                <a:solidFill>
                  <a:schemeClr val="tx1"/>
                </a:solidFill>
              </a:defRPr>
            </a:lvl1pPr>
          </a:lstStyle>
          <a:p>
            <a:r>
              <a:rPr lang="en-US"/>
              <a:t>Title</a:t>
            </a:r>
            <a:endParaRPr lang="en-AU"/>
          </a:p>
        </p:txBody>
      </p:sp>
      <p:sp>
        <p:nvSpPr>
          <p:cNvPr id="2" name="Date Placeholder 1"/>
          <p:cNvSpPr>
            <a:spLocks noGrp="1"/>
          </p:cNvSpPr>
          <p:nvPr>
            <p:ph type="dt" sz="half" idx="15"/>
          </p:nvPr>
        </p:nvSpPr>
        <p:spPr>
          <a:xfrm>
            <a:off x="6588224" y="4747543"/>
            <a:ext cx="1686771" cy="344487"/>
          </a:xfrm>
        </p:spPr>
        <p:txBody>
          <a:bodyPr/>
          <a:lstStyle/>
          <a:p>
            <a:r>
              <a:rPr lang="en-US"/>
              <a:t>30 June 2021</a:t>
            </a:r>
            <a:endParaRPr lang="en-AU"/>
          </a:p>
        </p:txBody>
      </p:sp>
      <p:sp>
        <p:nvSpPr>
          <p:cNvPr id="3" name="Footer Placeholder 2"/>
          <p:cNvSpPr>
            <a:spLocks noGrp="1"/>
          </p:cNvSpPr>
          <p:nvPr>
            <p:ph type="ftr" sz="quarter" idx="16"/>
          </p:nvPr>
        </p:nvSpPr>
        <p:spPr>
          <a:xfrm>
            <a:off x="869004" y="4747543"/>
            <a:ext cx="5575203" cy="344487"/>
          </a:xfrm>
        </p:spPr>
        <p:txBody>
          <a:bodyPr/>
          <a:lstStyle/>
          <a:p>
            <a:pPr algn="l"/>
            <a:r>
              <a:rPr lang="en-AU"/>
              <a:t>IRO ARC Presentation</a:t>
            </a:r>
          </a:p>
        </p:txBody>
      </p:sp>
      <p:sp>
        <p:nvSpPr>
          <p:cNvPr id="9" name="Media Placeholder 8">
            <a:extLst>
              <a:ext uri="{FF2B5EF4-FFF2-40B4-BE49-F238E27FC236}">
                <a16:creationId xmlns:a16="http://schemas.microsoft.com/office/drawing/2014/main" id="{5669ADF4-A351-4F01-B297-943F756D93A7}"/>
              </a:ext>
            </a:extLst>
          </p:cNvPr>
          <p:cNvSpPr>
            <a:spLocks noGrp="1"/>
          </p:cNvSpPr>
          <p:nvPr>
            <p:ph type="media" sz="quarter" idx="17" hasCustomPrompt="1"/>
          </p:nvPr>
        </p:nvSpPr>
        <p:spPr>
          <a:xfrm>
            <a:off x="869004" y="1063557"/>
            <a:ext cx="7405991" cy="3452882"/>
          </a:xfrm>
        </p:spPr>
        <p:txBody>
          <a:bodyPr/>
          <a:lstStyle>
            <a:lvl1pPr>
              <a:defRPr/>
            </a:lvl1pPr>
          </a:lstStyle>
          <a:p>
            <a:r>
              <a:rPr lang="en-GB"/>
              <a:t>Click icon to add media.</a:t>
            </a:r>
            <a:endParaRPr lang="en-AU"/>
          </a:p>
        </p:txBody>
      </p:sp>
    </p:spTree>
    <p:extLst>
      <p:ext uri="{BB962C8B-B14F-4D97-AF65-F5344CB8AC3E}">
        <p14:creationId xmlns:p14="http://schemas.microsoft.com/office/powerpoint/2010/main" val="1181075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18162" y="285345"/>
            <a:ext cx="7055795" cy="447367"/>
          </a:xfrm>
        </p:spPr>
        <p:txBody>
          <a:bodyPr bIns="46800">
            <a:noAutofit/>
          </a:bodyPr>
          <a:lstStyle>
            <a:lvl1pPr>
              <a:defRPr sz="2800" baseline="0">
                <a:solidFill>
                  <a:schemeClr val="tx1"/>
                </a:solidFill>
              </a:defRPr>
            </a:lvl1pPr>
          </a:lstStyle>
          <a:p>
            <a:r>
              <a:rPr lang="en-US"/>
              <a:t>Title</a:t>
            </a:r>
            <a:endParaRPr lang="en-AU"/>
          </a:p>
        </p:txBody>
      </p:sp>
      <p:sp>
        <p:nvSpPr>
          <p:cNvPr id="2" name="Date Placeholder 1"/>
          <p:cNvSpPr>
            <a:spLocks noGrp="1"/>
          </p:cNvSpPr>
          <p:nvPr>
            <p:ph type="dt" sz="half" idx="15"/>
          </p:nvPr>
        </p:nvSpPr>
        <p:spPr>
          <a:xfrm>
            <a:off x="6588225" y="4747543"/>
            <a:ext cx="1589494" cy="344487"/>
          </a:xfrm>
        </p:spPr>
        <p:txBody>
          <a:bodyPr/>
          <a:lstStyle/>
          <a:p>
            <a:r>
              <a:rPr lang="en-US"/>
              <a:t>30 June 2021</a:t>
            </a:r>
            <a:endParaRPr lang="en-AU"/>
          </a:p>
        </p:txBody>
      </p:sp>
      <p:sp>
        <p:nvSpPr>
          <p:cNvPr id="3" name="Footer Placeholder 2"/>
          <p:cNvSpPr>
            <a:spLocks noGrp="1"/>
          </p:cNvSpPr>
          <p:nvPr>
            <p:ph type="ftr" sz="quarter" idx="16"/>
          </p:nvPr>
        </p:nvSpPr>
        <p:spPr>
          <a:xfrm>
            <a:off x="1018162" y="4747543"/>
            <a:ext cx="5426045" cy="344487"/>
          </a:xfrm>
        </p:spPr>
        <p:txBody>
          <a:bodyPr/>
          <a:lstStyle/>
          <a:p>
            <a:pPr algn="l"/>
            <a:r>
              <a:rPr lang="en-AU"/>
              <a:t>IRO ARC Presentation</a:t>
            </a:r>
          </a:p>
        </p:txBody>
      </p:sp>
      <p:sp>
        <p:nvSpPr>
          <p:cNvPr id="7" name="Table Placeholder 6"/>
          <p:cNvSpPr>
            <a:spLocks noGrp="1"/>
          </p:cNvSpPr>
          <p:nvPr>
            <p:ph type="tbl" sz="quarter" idx="17" hasCustomPrompt="1"/>
          </p:nvPr>
        </p:nvSpPr>
        <p:spPr>
          <a:xfrm>
            <a:off x="1018162" y="1018163"/>
            <a:ext cx="7159557" cy="3498226"/>
          </a:xfrm>
        </p:spPr>
        <p:txBody>
          <a:bodyPr/>
          <a:lstStyle>
            <a:lvl1pPr>
              <a:defRPr baseline="0"/>
            </a:lvl1pPr>
          </a:lstStyle>
          <a:p>
            <a:r>
              <a:rPr lang="en-GB"/>
              <a:t>Click icon to add table.</a:t>
            </a:r>
            <a:endParaRPr lang="en-AU"/>
          </a:p>
        </p:txBody>
      </p:sp>
    </p:spTree>
    <p:extLst>
      <p:ext uri="{BB962C8B-B14F-4D97-AF65-F5344CB8AC3E}">
        <p14:creationId xmlns:p14="http://schemas.microsoft.com/office/powerpoint/2010/main" val="2971883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98707" y="330740"/>
            <a:ext cx="6880698" cy="420011"/>
          </a:xfrm>
        </p:spPr>
        <p:txBody>
          <a:bodyPr bIns="46800">
            <a:noAutofit/>
          </a:bodyPr>
          <a:lstStyle>
            <a:lvl1pPr>
              <a:defRPr sz="2800" baseline="0">
                <a:solidFill>
                  <a:schemeClr val="tx1"/>
                </a:solidFill>
              </a:defRPr>
            </a:lvl1pPr>
          </a:lstStyle>
          <a:p>
            <a:r>
              <a:rPr lang="en-US"/>
              <a:t>Title</a:t>
            </a:r>
            <a:endParaRPr lang="en-AU"/>
          </a:p>
        </p:txBody>
      </p:sp>
      <p:sp>
        <p:nvSpPr>
          <p:cNvPr id="2" name="Date Placeholder 1"/>
          <p:cNvSpPr>
            <a:spLocks noGrp="1"/>
          </p:cNvSpPr>
          <p:nvPr>
            <p:ph type="dt" sz="half" idx="15"/>
          </p:nvPr>
        </p:nvSpPr>
        <p:spPr>
          <a:xfrm>
            <a:off x="6588224" y="4747543"/>
            <a:ext cx="1654345" cy="344487"/>
          </a:xfrm>
        </p:spPr>
        <p:txBody>
          <a:bodyPr/>
          <a:lstStyle/>
          <a:p>
            <a:r>
              <a:rPr lang="en-US"/>
              <a:t>30 June 2021</a:t>
            </a:r>
            <a:endParaRPr lang="en-AU"/>
          </a:p>
        </p:txBody>
      </p:sp>
      <p:sp>
        <p:nvSpPr>
          <p:cNvPr id="3" name="Footer Placeholder 2"/>
          <p:cNvSpPr>
            <a:spLocks noGrp="1"/>
          </p:cNvSpPr>
          <p:nvPr>
            <p:ph type="ftr" sz="quarter" idx="16"/>
          </p:nvPr>
        </p:nvSpPr>
        <p:spPr>
          <a:xfrm>
            <a:off x="998706" y="4747543"/>
            <a:ext cx="5445501" cy="344487"/>
          </a:xfrm>
        </p:spPr>
        <p:txBody>
          <a:bodyPr/>
          <a:lstStyle/>
          <a:p>
            <a:pPr algn="l"/>
            <a:r>
              <a:rPr lang="en-AU"/>
              <a:t>IRO ARC Presentation</a:t>
            </a:r>
          </a:p>
        </p:txBody>
      </p:sp>
      <p:sp>
        <p:nvSpPr>
          <p:cNvPr id="5" name="SmartArt Placeholder 4">
            <a:extLst>
              <a:ext uri="{FF2B5EF4-FFF2-40B4-BE49-F238E27FC236}">
                <a16:creationId xmlns:a16="http://schemas.microsoft.com/office/drawing/2014/main" id="{85E03DC7-1420-466C-A8D7-C5B174CEE0AC}"/>
              </a:ext>
            </a:extLst>
          </p:cNvPr>
          <p:cNvSpPr>
            <a:spLocks noGrp="1"/>
          </p:cNvSpPr>
          <p:nvPr>
            <p:ph type="dgm" sz="quarter" idx="18" hasCustomPrompt="1"/>
          </p:nvPr>
        </p:nvSpPr>
        <p:spPr>
          <a:xfrm>
            <a:off x="998706" y="1076528"/>
            <a:ext cx="7243864" cy="3439438"/>
          </a:xfrm>
        </p:spPr>
        <p:txBody>
          <a:bodyPr/>
          <a:lstStyle>
            <a:lvl1pPr>
              <a:defRPr/>
            </a:lvl1pPr>
          </a:lstStyle>
          <a:p>
            <a:r>
              <a:rPr lang="en-GB"/>
              <a:t>Click icon to add SmartArt.</a:t>
            </a:r>
            <a:endParaRPr lang="en-AU"/>
          </a:p>
        </p:txBody>
      </p:sp>
    </p:spTree>
    <p:extLst>
      <p:ext uri="{BB962C8B-B14F-4D97-AF65-F5344CB8AC3E}">
        <p14:creationId xmlns:p14="http://schemas.microsoft.com/office/powerpoint/2010/main" val="3644751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588225" y="4747543"/>
            <a:ext cx="1589494" cy="344487"/>
          </a:xfrm>
        </p:spPr>
        <p:txBody>
          <a:bodyPr/>
          <a:lstStyle/>
          <a:p>
            <a:r>
              <a:rPr lang="en-US"/>
              <a:t>30 June 2021</a:t>
            </a:r>
            <a:endParaRPr lang="en-AU"/>
          </a:p>
        </p:txBody>
      </p:sp>
      <p:sp>
        <p:nvSpPr>
          <p:cNvPr id="5" name="Footer - title"/>
          <p:cNvSpPr>
            <a:spLocks noGrp="1"/>
          </p:cNvSpPr>
          <p:nvPr>
            <p:ph type="ftr" sz="quarter" idx="11"/>
          </p:nvPr>
        </p:nvSpPr>
        <p:spPr>
          <a:xfrm>
            <a:off x="966281" y="4747543"/>
            <a:ext cx="5477926" cy="344487"/>
          </a:xfrm>
        </p:spPr>
        <p:txBody>
          <a:bodyPr/>
          <a:lstStyle/>
          <a:p>
            <a:pPr algn="l"/>
            <a:r>
              <a:rPr lang="en-AU"/>
              <a:t>IRO ARC Presentation</a:t>
            </a:r>
          </a:p>
        </p:txBody>
      </p:sp>
    </p:spTree>
    <p:extLst>
      <p:ext uri="{BB962C8B-B14F-4D97-AF65-F5344CB8AC3E}">
        <p14:creationId xmlns:p14="http://schemas.microsoft.com/office/powerpoint/2010/main" val="1303445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006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C1F329DD-DB25-DB1B-92DE-25803198C687}"/>
              </a:ext>
            </a:extLst>
          </p:cNvPr>
          <p:cNvGrpSpPr>
            <a:grpSpLocks/>
          </p:cNvGrpSpPr>
          <p:nvPr/>
        </p:nvGrpSpPr>
        <p:grpSpPr bwMode="auto">
          <a:xfrm>
            <a:off x="0" y="0"/>
            <a:ext cx="9144000" cy="5143500"/>
            <a:chOff x="0" y="0"/>
            <a:chExt cx="9144677" cy="6858000"/>
          </a:xfrm>
        </p:grpSpPr>
        <p:pic>
          <p:nvPicPr>
            <p:cNvPr id="5" name="Picture 12" descr="SD-PanelTitle-R1.png">
              <a:extLst>
                <a:ext uri="{FF2B5EF4-FFF2-40B4-BE49-F238E27FC236}">
                  <a16:creationId xmlns:a16="http://schemas.microsoft.com/office/drawing/2014/main" id="{F4C59C04-14FD-DF11-005C-27F8CACAA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74E63F8-DA30-A450-B44E-2CC17EC5584E}"/>
                </a:ext>
              </a:extLst>
            </p:cNvPr>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 name="Picture 14" descr="HDRibbonTitle-UniformTrim.png">
              <a:extLst>
                <a:ext uri="{FF2B5EF4-FFF2-40B4-BE49-F238E27FC236}">
                  <a16:creationId xmlns:a16="http://schemas.microsoft.com/office/drawing/2014/main" id="{70040822-CF4E-D092-FB38-9652D4AEE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a:off x="0"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HDRibbonTitle-UniformTrim.png">
              <a:extLst>
                <a:ext uri="{FF2B5EF4-FFF2-40B4-BE49-F238E27FC236}">
                  <a16:creationId xmlns:a16="http://schemas.microsoft.com/office/drawing/2014/main" id="{6208770D-C00B-35DC-555D-43CA7075D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a:off x="7480469"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2FB9E29E-7762-46DC-562D-303548B400D6}"/>
              </a:ext>
            </a:extLst>
          </p:cNvPr>
          <p:cNvCxnSpPr/>
          <p:nvPr/>
        </p:nvCxnSpPr>
        <p:spPr>
          <a:xfrm>
            <a:off x="2019300" y="2603897"/>
            <a:ext cx="511333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21934" y="1358898"/>
            <a:ext cx="5308866" cy="1136650"/>
          </a:xfrm>
        </p:spPr>
        <p:txBody>
          <a:bodyPr anchor="b">
            <a:noAutofit/>
          </a:bodyPr>
          <a:lstStyle>
            <a:lvl1pPr algn="ctr">
              <a:defRPr sz="3600">
                <a:effectLst/>
              </a:defRPr>
            </a:lvl1pPr>
          </a:lstStyle>
          <a:p>
            <a:r>
              <a:rPr lang="en-US"/>
              <a:t>Click to edit Master title style</a:t>
            </a:r>
          </a:p>
        </p:txBody>
      </p:sp>
      <p:sp>
        <p:nvSpPr>
          <p:cNvPr id="3" name="Subtitle 2"/>
          <p:cNvSpPr>
            <a:spLocks noGrp="1"/>
          </p:cNvSpPr>
          <p:nvPr>
            <p:ph type="subTitle" idx="1"/>
          </p:nvPr>
        </p:nvSpPr>
        <p:spPr>
          <a:xfrm>
            <a:off x="1921934" y="2698746"/>
            <a:ext cx="5308866" cy="1033238"/>
          </a:xfrm>
        </p:spPr>
        <p:txBody>
          <a:bodyPr>
            <a:normAutofit/>
          </a:bodyPr>
          <a:lstStyle>
            <a:lvl1pPr marL="0" indent="0" algn="ctr">
              <a:buNone/>
              <a:defRPr sz="15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0" name="Date Placeholder 3">
            <a:extLst>
              <a:ext uri="{FF2B5EF4-FFF2-40B4-BE49-F238E27FC236}">
                <a16:creationId xmlns:a16="http://schemas.microsoft.com/office/drawing/2014/main" id="{47A74A70-6E3B-855A-477E-CEEC56EAFCC4}"/>
              </a:ext>
            </a:extLst>
          </p:cNvPr>
          <p:cNvSpPr>
            <a:spLocks noGrp="1"/>
          </p:cNvSpPr>
          <p:nvPr>
            <p:ph type="dt" sz="half" idx="10"/>
          </p:nvPr>
        </p:nvSpPr>
        <p:spPr>
          <a:xfrm>
            <a:off x="6065838" y="3790950"/>
            <a:ext cx="673100" cy="209550"/>
          </a:xfrm>
        </p:spPr>
        <p:txBody>
          <a:bodyPr/>
          <a:lstStyle>
            <a:lvl1pPr>
              <a:defRPr/>
            </a:lvl1pPr>
          </a:lstStyle>
          <a:p>
            <a:pPr>
              <a:defRPr/>
            </a:pPr>
            <a:endParaRPr lang="en-AU"/>
          </a:p>
        </p:txBody>
      </p:sp>
      <p:sp>
        <p:nvSpPr>
          <p:cNvPr id="11" name="Footer Placeholder 4">
            <a:extLst>
              <a:ext uri="{FF2B5EF4-FFF2-40B4-BE49-F238E27FC236}">
                <a16:creationId xmlns:a16="http://schemas.microsoft.com/office/drawing/2014/main" id="{EC447D37-DF66-266F-6340-7062CF676101}"/>
              </a:ext>
            </a:extLst>
          </p:cNvPr>
          <p:cNvSpPr>
            <a:spLocks noGrp="1"/>
          </p:cNvSpPr>
          <p:nvPr>
            <p:ph type="ftr" sz="quarter" idx="11"/>
          </p:nvPr>
        </p:nvSpPr>
        <p:spPr>
          <a:xfrm>
            <a:off x="1922463" y="3790950"/>
            <a:ext cx="4064000" cy="209550"/>
          </a:xfrm>
        </p:spPr>
        <p:txBody>
          <a:bodyPr/>
          <a:lstStyle>
            <a:lvl1pPr>
              <a:defRPr/>
            </a:lvl1pPr>
          </a:lstStyle>
          <a:p>
            <a:pPr>
              <a:defRPr/>
            </a:pPr>
            <a:endParaRPr lang="en-AU"/>
          </a:p>
        </p:txBody>
      </p:sp>
      <p:sp>
        <p:nvSpPr>
          <p:cNvPr id="12" name="Slide Number Placeholder 5">
            <a:extLst>
              <a:ext uri="{FF2B5EF4-FFF2-40B4-BE49-F238E27FC236}">
                <a16:creationId xmlns:a16="http://schemas.microsoft.com/office/drawing/2014/main" id="{E661D225-FBE3-6B61-D48C-936BCE9E5180}"/>
              </a:ext>
            </a:extLst>
          </p:cNvPr>
          <p:cNvSpPr>
            <a:spLocks noGrp="1"/>
          </p:cNvSpPr>
          <p:nvPr>
            <p:ph type="sldNum" sz="quarter" idx="12"/>
          </p:nvPr>
        </p:nvSpPr>
        <p:spPr>
          <a:xfrm>
            <a:off x="6816725" y="3790950"/>
            <a:ext cx="414338" cy="209550"/>
          </a:xfrm>
        </p:spPr>
        <p:txBody>
          <a:bodyPr/>
          <a:lstStyle>
            <a:lvl1pPr>
              <a:defRPr/>
            </a:lvl1pPr>
          </a:lstStyle>
          <a:p>
            <a:pPr>
              <a:defRPr/>
            </a:pPr>
            <a:fld id="{F859FBAB-2BB6-4842-940B-B142AFEEFBC9}" type="slidenum">
              <a:rPr lang="en-AU" altLang="en-US"/>
              <a:pPr>
                <a:defRPr/>
              </a:pPr>
              <a:t>‹#›</a:t>
            </a:fld>
            <a:endParaRPr lang="en-AU" altLang="en-US"/>
          </a:p>
        </p:txBody>
      </p:sp>
    </p:spTree>
    <p:extLst>
      <p:ext uri="{BB962C8B-B14F-4D97-AF65-F5344CB8AC3E}">
        <p14:creationId xmlns:p14="http://schemas.microsoft.com/office/powerpoint/2010/main" val="1898974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4725C91-D4F4-094B-D5A9-7415D0C506FF}"/>
              </a:ext>
            </a:extLst>
          </p:cNvPr>
          <p:cNvCxnSpPr/>
          <p:nvPr/>
        </p:nvCxnSpPr>
        <p:spPr>
          <a:xfrm>
            <a:off x="1277938" y="1766888"/>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E7FE442-C660-A797-9A98-C61F14BFD066}"/>
              </a:ext>
            </a:extLst>
          </p:cNvPr>
          <p:cNvSpPr>
            <a:spLocks noGrp="1"/>
          </p:cNvSpPr>
          <p:nvPr>
            <p:ph type="dt" sz="half" idx="10"/>
          </p:nvPr>
        </p:nvSpPr>
        <p:spPr/>
        <p:txBody>
          <a:bodyPr/>
          <a:lstStyle>
            <a:lvl1pPr>
              <a:defRPr/>
            </a:lvl1pPr>
          </a:lstStyle>
          <a:p>
            <a:pPr>
              <a:defRPr/>
            </a:pPr>
            <a:endParaRPr lang="en-AU"/>
          </a:p>
        </p:txBody>
      </p:sp>
      <p:sp>
        <p:nvSpPr>
          <p:cNvPr id="6" name="Footer Placeholder 4">
            <a:extLst>
              <a:ext uri="{FF2B5EF4-FFF2-40B4-BE49-F238E27FC236}">
                <a16:creationId xmlns:a16="http://schemas.microsoft.com/office/drawing/2014/main" id="{3186A12E-50CE-0603-395C-BF1836F89467}"/>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25676789-22B5-C1C3-B357-994C29C74821}"/>
              </a:ext>
            </a:extLst>
          </p:cNvPr>
          <p:cNvSpPr>
            <a:spLocks noGrp="1"/>
          </p:cNvSpPr>
          <p:nvPr>
            <p:ph type="sldNum" sz="quarter" idx="12"/>
          </p:nvPr>
        </p:nvSpPr>
        <p:spPr/>
        <p:txBody>
          <a:bodyPr/>
          <a:lstStyle>
            <a:lvl1pPr>
              <a:defRPr/>
            </a:lvl1pPr>
          </a:lstStyle>
          <a:p>
            <a:pPr>
              <a:defRPr/>
            </a:pPr>
            <a:fld id="{ED07AA83-8351-4930-95F3-5431379C167D}" type="slidenum">
              <a:rPr lang="en-AU" altLang="en-US"/>
              <a:pPr>
                <a:defRPr/>
              </a:pPr>
              <a:t>‹#›</a:t>
            </a:fld>
            <a:endParaRPr lang="en-AU" altLang="en-US"/>
          </a:p>
        </p:txBody>
      </p:sp>
    </p:spTree>
    <p:extLst>
      <p:ext uri="{BB962C8B-B14F-4D97-AF65-F5344CB8AC3E}">
        <p14:creationId xmlns:p14="http://schemas.microsoft.com/office/powerpoint/2010/main" val="3335698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FEC703-8F6B-E0F8-D4D6-04B0677E1BA4}"/>
              </a:ext>
            </a:extLst>
          </p:cNvPr>
          <p:cNvCxnSpPr/>
          <p:nvPr/>
        </p:nvCxnSpPr>
        <p:spPr>
          <a:xfrm>
            <a:off x="1277938" y="2699147"/>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78465" y="1231060"/>
            <a:ext cx="6595534" cy="1366886"/>
          </a:xfrm>
        </p:spPr>
        <p:txBody>
          <a:bodyPr anchor="b">
            <a:normAutofit/>
          </a:bodyPr>
          <a:lstStyle>
            <a:lvl1pPr algn="ctr">
              <a:defRPr sz="3000" b="0" cap="none"/>
            </a:lvl1pPr>
          </a:lstStyle>
          <a:p>
            <a:r>
              <a:rPr lang="en-US"/>
              <a:t>Click to edit Master title style</a:t>
            </a:r>
          </a:p>
        </p:txBody>
      </p:sp>
      <p:sp>
        <p:nvSpPr>
          <p:cNvPr id="3" name="Text Placeholder 2"/>
          <p:cNvSpPr>
            <a:spLocks noGrp="1"/>
          </p:cNvSpPr>
          <p:nvPr>
            <p:ph type="body" idx="1"/>
          </p:nvPr>
        </p:nvSpPr>
        <p:spPr>
          <a:xfrm>
            <a:off x="1278465" y="2801145"/>
            <a:ext cx="6595534" cy="817511"/>
          </a:xfrm>
        </p:spPr>
        <p:txBody>
          <a:bodyPr>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899AAC95-B8C5-7441-614A-70E622B6666F}"/>
              </a:ext>
            </a:extLst>
          </p:cNvPr>
          <p:cNvSpPr>
            <a:spLocks noGrp="1"/>
          </p:cNvSpPr>
          <p:nvPr>
            <p:ph type="dt" sz="half" idx="10"/>
          </p:nvPr>
        </p:nvSpPr>
        <p:spPr/>
        <p:txBody>
          <a:bodyPr/>
          <a:lstStyle>
            <a:lvl1pPr>
              <a:defRPr/>
            </a:lvl1pPr>
          </a:lstStyle>
          <a:p>
            <a:pPr>
              <a:defRPr/>
            </a:pPr>
            <a:endParaRPr lang="en-AU"/>
          </a:p>
        </p:txBody>
      </p:sp>
      <p:sp>
        <p:nvSpPr>
          <p:cNvPr id="6" name="Footer Placeholder 4">
            <a:extLst>
              <a:ext uri="{FF2B5EF4-FFF2-40B4-BE49-F238E27FC236}">
                <a16:creationId xmlns:a16="http://schemas.microsoft.com/office/drawing/2014/main" id="{EF0EA8A3-95DF-3975-36F2-129C9A0A97B0}"/>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9CFF1DB7-9FAD-5E9A-6F45-C3C68DE23475}"/>
              </a:ext>
            </a:extLst>
          </p:cNvPr>
          <p:cNvSpPr>
            <a:spLocks noGrp="1"/>
          </p:cNvSpPr>
          <p:nvPr>
            <p:ph type="sldNum" sz="quarter" idx="12"/>
          </p:nvPr>
        </p:nvSpPr>
        <p:spPr/>
        <p:txBody>
          <a:bodyPr/>
          <a:lstStyle>
            <a:lvl1pPr>
              <a:defRPr/>
            </a:lvl1pPr>
          </a:lstStyle>
          <a:p>
            <a:pPr>
              <a:defRPr/>
            </a:pPr>
            <a:fld id="{5E4AD601-3EB8-47FA-86BB-DAA051452595}" type="slidenum">
              <a:rPr lang="en-AU" altLang="en-US"/>
              <a:pPr>
                <a:defRPr/>
              </a:pPr>
              <a:t>‹#›</a:t>
            </a:fld>
            <a:endParaRPr lang="en-AU" altLang="en-US"/>
          </a:p>
        </p:txBody>
      </p:sp>
    </p:spTree>
    <p:extLst>
      <p:ext uri="{BB962C8B-B14F-4D97-AF65-F5344CB8AC3E}">
        <p14:creationId xmlns:p14="http://schemas.microsoft.com/office/powerpoint/2010/main" val="2299543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5B074EF-2BED-7536-4685-142D7FD06C00}"/>
              </a:ext>
            </a:extLst>
          </p:cNvPr>
          <p:cNvCxnSpPr/>
          <p:nvPr/>
        </p:nvCxnSpPr>
        <p:spPr>
          <a:xfrm>
            <a:off x="1277938" y="1766888"/>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686503"/>
            <a:ext cx="6798734" cy="977900"/>
          </a:xfrm>
        </p:spPr>
        <p:txBody>
          <a:bodyPr/>
          <a:lstStyle/>
          <a:p>
            <a:r>
              <a:rPr lang="en-US"/>
              <a:t>Click to edit Master title style</a:t>
            </a:r>
          </a:p>
        </p:txBody>
      </p:sp>
      <p:sp>
        <p:nvSpPr>
          <p:cNvPr id="3" name="Content Placeholder 2"/>
          <p:cNvSpPr>
            <a:spLocks noGrp="1"/>
          </p:cNvSpPr>
          <p:nvPr>
            <p:ph sz="half" idx="1"/>
          </p:nvPr>
        </p:nvSpPr>
        <p:spPr>
          <a:xfrm>
            <a:off x="1176866" y="1865376"/>
            <a:ext cx="3337560" cy="25854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152" y="1865376"/>
            <a:ext cx="3337560" cy="25854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E4C2404F-0464-92E8-EB1C-EBFE983B210D}"/>
              </a:ext>
            </a:extLst>
          </p:cNvPr>
          <p:cNvSpPr>
            <a:spLocks noGrp="1"/>
          </p:cNvSpPr>
          <p:nvPr>
            <p:ph type="dt" sz="half" idx="10"/>
          </p:nvPr>
        </p:nvSpPr>
        <p:spPr/>
        <p:txBody>
          <a:bodyPr/>
          <a:lstStyle>
            <a:lvl1pPr>
              <a:defRPr/>
            </a:lvl1pPr>
          </a:lstStyle>
          <a:p>
            <a:pPr>
              <a:defRPr/>
            </a:pPr>
            <a:endParaRPr lang="en-AU"/>
          </a:p>
        </p:txBody>
      </p:sp>
      <p:sp>
        <p:nvSpPr>
          <p:cNvPr id="7" name="Footer Placeholder 5">
            <a:extLst>
              <a:ext uri="{FF2B5EF4-FFF2-40B4-BE49-F238E27FC236}">
                <a16:creationId xmlns:a16="http://schemas.microsoft.com/office/drawing/2014/main" id="{B0A0DE5A-72F5-DAA9-EA19-FE4B631E9FDE}"/>
              </a:ext>
            </a:extLst>
          </p:cNvPr>
          <p:cNvSpPr>
            <a:spLocks noGrp="1"/>
          </p:cNvSpPr>
          <p:nvPr>
            <p:ph type="ftr" sz="quarter" idx="11"/>
          </p:nvPr>
        </p:nvSpPr>
        <p:spPr/>
        <p:txBody>
          <a:bodyPr/>
          <a:lstStyle>
            <a:lvl1pPr>
              <a:defRPr/>
            </a:lvl1pPr>
          </a:lstStyle>
          <a:p>
            <a:pPr>
              <a:defRPr/>
            </a:pPr>
            <a:endParaRPr lang="en-AU"/>
          </a:p>
        </p:txBody>
      </p:sp>
      <p:sp>
        <p:nvSpPr>
          <p:cNvPr id="8" name="Slide Number Placeholder 6">
            <a:extLst>
              <a:ext uri="{FF2B5EF4-FFF2-40B4-BE49-F238E27FC236}">
                <a16:creationId xmlns:a16="http://schemas.microsoft.com/office/drawing/2014/main" id="{6F773906-167A-CD42-0450-EA29379254D1}"/>
              </a:ext>
            </a:extLst>
          </p:cNvPr>
          <p:cNvSpPr>
            <a:spLocks noGrp="1"/>
          </p:cNvSpPr>
          <p:nvPr>
            <p:ph type="sldNum" sz="quarter" idx="12"/>
          </p:nvPr>
        </p:nvSpPr>
        <p:spPr/>
        <p:txBody>
          <a:bodyPr/>
          <a:lstStyle>
            <a:lvl1pPr>
              <a:defRPr/>
            </a:lvl1pPr>
          </a:lstStyle>
          <a:p>
            <a:pPr>
              <a:defRPr/>
            </a:pPr>
            <a:fld id="{F9E47F05-E2C2-4F1E-9E61-9D85F701C1B6}" type="slidenum">
              <a:rPr lang="en-AU" altLang="en-US"/>
              <a:pPr>
                <a:defRPr/>
              </a:pPr>
              <a:t>‹#›</a:t>
            </a:fld>
            <a:endParaRPr lang="en-AU" altLang="en-US"/>
          </a:p>
        </p:txBody>
      </p:sp>
    </p:spTree>
    <p:extLst>
      <p:ext uri="{BB962C8B-B14F-4D97-AF65-F5344CB8AC3E}">
        <p14:creationId xmlns:p14="http://schemas.microsoft.com/office/powerpoint/2010/main" val="340860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with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B7D7C-DAFE-0A4A-B752-AA76981E6F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54" y="0"/>
            <a:ext cx="9141291" cy="5143499"/>
          </a:xfrm>
          <a:prstGeom prst="rect">
            <a:avLst/>
          </a:prstGeom>
        </p:spPr>
      </p:pic>
      <p:sp>
        <p:nvSpPr>
          <p:cNvPr id="14" name="Title 7"/>
          <p:cNvSpPr>
            <a:spLocks noGrp="1"/>
          </p:cNvSpPr>
          <p:nvPr>
            <p:ph type="title" hasCustomPrompt="1"/>
          </p:nvPr>
        </p:nvSpPr>
        <p:spPr>
          <a:xfrm>
            <a:off x="1115616" y="1707654"/>
            <a:ext cx="4536505" cy="929258"/>
          </a:xfrm>
        </p:spPr>
        <p:txBody>
          <a:bodyPr lIns="0" bIns="0" anchor="b">
            <a:normAutofit/>
          </a:bodyPr>
          <a:lstStyle>
            <a:lvl1pPr algn="l">
              <a:defRPr sz="3200" b="1">
                <a:solidFill>
                  <a:srgbClr val="00ACBB"/>
                </a:solidFill>
              </a:defRPr>
            </a:lvl1pPr>
          </a:lstStyle>
          <a:p>
            <a:r>
              <a:rPr lang="en-GB"/>
              <a:t>TITLE</a:t>
            </a:r>
            <a:endParaRPr lang="en-AU"/>
          </a:p>
        </p:txBody>
      </p:sp>
      <p:sp>
        <p:nvSpPr>
          <p:cNvPr id="16" name="Text Placeholder 14"/>
          <p:cNvSpPr>
            <a:spLocks noGrp="1"/>
          </p:cNvSpPr>
          <p:nvPr>
            <p:ph type="body" sz="quarter" idx="13" hasCustomPrompt="1"/>
          </p:nvPr>
        </p:nvSpPr>
        <p:spPr>
          <a:xfrm>
            <a:off x="1115617" y="2715767"/>
            <a:ext cx="4536183" cy="360040"/>
          </a:xfrm>
        </p:spPr>
        <p:txBody>
          <a:bodyPr lIns="0" tIns="0" bIns="0">
            <a:normAutofit/>
          </a:bodyPr>
          <a:lstStyle>
            <a:lvl1pPr marL="0" indent="0">
              <a:buNone/>
              <a:defRPr sz="2400"/>
            </a:lvl1pPr>
            <a:lvl2pPr marL="457206" indent="0">
              <a:buNone/>
              <a:defRPr/>
            </a:lvl2pPr>
            <a:lvl3pPr marL="914411" indent="0">
              <a:buNone/>
              <a:defRPr/>
            </a:lvl3pPr>
            <a:lvl4pPr marL="1371617" indent="0">
              <a:buNone/>
              <a:defRPr/>
            </a:lvl4pPr>
            <a:lvl5pPr marL="1828823" indent="0">
              <a:buNone/>
              <a:defRPr/>
            </a:lvl5pPr>
          </a:lstStyle>
          <a:p>
            <a:pPr lvl="0"/>
            <a:r>
              <a:rPr lang="en-US"/>
              <a:t>Client/audience</a:t>
            </a:r>
          </a:p>
        </p:txBody>
      </p:sp>
      <p:sp>
        <p:nvSpPr>
          <p:cNvPr id="17" name="Text Placeholder 14"/>
          <p:cNvSpPr>
            <a:spLocks noGrp="1"/>
          </p:cNvSpPr>
          <p:nvPr>
            <p:ph type="body" sz="quarter" idx="16" hasCustomPrompt="1"/>
          </p:nvPr>
        </p:nvSpPr>
        <p:spPr>
          <a:xfrm>
            <a:off x="1115617" y="3075807"/>
            <a:ext cx="4536183" cy="360040"/>
          </a:xfrm>
        </p:spPr>
        <p:txBody>
          <a:bodyPr lIns="0" tIns="0" bIns="0">
            <a:normAutofit/>
          </a:bodyPr>
          <a:lstStyle>
            <a:lvl1pPr marL="0" indent="0">
              <a:buNone/>
              <a:defRPr sz="2400"/>
            </a:lvl1pPr>
            <a:lvl2pPr marL="457206" indent="0">
              <a:buNone/>
              <a:defRPr/>
            </a:lvl2pPr>
            <a:lvl3pPr marL="914411" indent="0">
              <a:buNone/>
              <a:defRPr/>
            </a:lvl3pPr>
            <a:lvl4pPr marL="1371617" indent="0">
              <a:buNone/>
              <a:defRPr/>
            </a:lvl4pPr>
            <a:lvl5pPr marL="1828823" indent="0">
              <a:buNone/>
              <a:defRPr/>
            </a:lvl5pPr>
          </a:lstStyle>
          <a:p>
            <a:pPr lvl="0"/>
            <a:r>
              <a:rPr lang="en-US"/>
              <a:t>Presenter</a:t>
            </a:r>
          </a:p>
        </p:txBody>
      </p:sp>
      <p:sp>
        <p:nvSpPr>
          <p:cNvPr id="18" name="Text Placeholder 14"/>
          <p:cNvSpPr>
            <a:spLocks noGrp="1"/>
          </p:cNvSpPr>
          <p:nvPr>
            <p:ph type="body" sz="quarter" idx="17" hasCustomPrompt="1"/>
          </p:nvPr>
        </p:nvSpPr>
        <p:spPr>
          <a:xfrm>
            <a:off x="1115617" y="3435846"/>
            <a:ext cx="4536183" cy="360040"/>
          </a:xfrm>
        </p:spPr>
        <p:txBody>
          <a:bodyPr lIns="0" tIns="0" bIns="0">
            <a:normAutofit/>
          </a:bodyPr>
          <a:lstStyle>
            <a:lvl1pPr marL="0" indent="0">
              <a:buNone/>
              <a:defRPr sz="2400" baseline="0"/>
            </a:lvl1pPr>
            <a:lvl2pPr marL="457206" indent="0">
              <a:buNone/>
              <a:defRPr/>
            </a:lvl2pPr>
            <a:lvl3pPr marL="914411" indent="0">
              <a:buNone/>
              <a:defRPr/>
            </a:lvl3pPr>
            <a:lvl4pPr marL="1371617" indent="0">
              <a:buNone/>
              <a:defRPr/>
            </a:lvl4pPr>
            <a:lvl5pPr marL="1828823" indent="0">
              <a:buNone/>
              <a:defRPr/>
            </a:lvl5pPr>
          </a:lstStyle>
          <a:p>
            <a:pPr lvl="0"/>
            <a:r>
              <a:rPr lang="en-US"/>
              <a:t>1 January 1990</a:t>
            </a:r>
          </a:p>
        </p:txBody>
      </p:sp>
      <p:pic>
        <p:nvPicPr>
          <p:cNvPr id="5" name="Picture 4">
            <a:extLst>
              <a:ext uri="{FF2B5EF4-FFF2-40B4-BE49-F238E27FC236}">
                <a16:creationId xmlns:a16="http://schemas.microsoft.com/office/drawing/2014/main" id="{13E1579F-AF37-9548-AF6B-971187E1D9D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23528" y="49729"/>
            <a:ext cx="2736303" cy="937846"/>
          </a:xfrm>
          <a:prstGeom prst="rect">
            <a:avLst/>
          </a:prstGeom>
        </p:spPr>
      </p:pic>
    </p:spTree>
    <p:extLst>
      <p:ext uri="{BB962C8B-B14F-4D97-AF65-F5344CB8AC3E}">
        <p14:creationId xmlns:p14="http://schemas.microsoft.com/office/powerpoint/2010/main" val="2681535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6201D6C-C377-AB94-04AC-A12BDEFD35B1}"/>
              </a:ext>
            </a:extLst>
          </p:cNvPr>
          <p:cNvCxnSpPr/>
          <p:nvPr/>
        </p:nvCxnSpPr>
        <p:spPr>
          <a:xfrm>
            <a:off x="1277938" y="1765697"/>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6868" y="1993900"/>
            <a:ext cx="3337560"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76868" y="2432447"/>
            <a:ext cx="3337560" cy="202996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1832" y="1993900"/>
            <a:ext cx="3337560"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1832" y="2432447"/>
            <a:ext cx="3337560" cy="202996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99EFCF70-720E-50B9-81E6-ED543012F6BF}"/>
              </a:ext>
            </a:extLst>
          </p:cNvPr>
          <p:cNvSpPr>
            <a:spLocks noGrp="1"/>
          </p:cNvSpPr>
          <p:nvPr>
            <p:ph type="dt" sz="half" idx="10"/>
          </p:nvPr>
        </p:nvSpPr>
        <p:spPr/>
        <p:txBody>
          <a:bodyPr/>
          <a:lstStyle>
            <a:lvl1pPr>
              <a:defRPr/>
            </a:lvl1pPr>
          </a:lstStyle>
          <a:p>
            <a:pPr>
              <a:defRPr/>
            </a:pPr>
            <a:endParaRPr lang="en-AU"/>
          </a:p>
        </p:txBody>
      </p:sp>
      <p:sp>
        <p:nvSpPr>
          <p:cNvPr id="9" name="Footer Placeholder 7">
            <a:extLst>
              <a:ext uri="{FF2B5EF4-FFF2-40B4-BE49-F238E27FC236}">
                <a16:creationId xmlns:a16="http://schemas.microsoft.com/office/drawing/2014/main" id="{4D7C2DC9-4CC8-EF93-DCC9-BC9795B69079}"/>
              </a:ext>
            </a:extLst>
          </p:cNvPr>
          <p:cNvSpPr>
            <a:spLocks noGrp="1"/>
          </p:cNvSpPr>
          <p:nvPr>
            <p:ph type="ftr" sz="quarter" idx="11"/>
          </p:nvPr>
        </p:nvSpPr>
        <p:spPr/>
        <p:txBody>
          <a:bodyPr/>
          <a:lstStyle>
            <a:lvl1pPr>
              <a:defRPr/>
            </a:lvl1pPr>
          </a:lstStyle>
          <a:p>
            <a:pPr>
              <a:defRPr/>
            </a:pPr>
            <a:endParaRPr lang="en-AU"/>
          </a:p>
        </p:txBody>
      </p:sp>
      <p:sp>
        <p:nvSpPr>
          <p:cNvPr id="10" name="Slide Number Placeholder 8">
            <a:extLst>
              <a:ext uri="{FF2B5EF4-FFF2-40B4-BE49-F238E27FC236}">
                <a16:creationId xmlns:a16="http://schemas.microsoft.com/office/drawing/2014/main" id="{E277C5F7-2965-9EE3-3D77-863419A7D659}"/>
              </a:ext>
            </a:extLst>
          </p:cNvPr>
          <p:cNvSpPr>
            <a:spLocks noGrp="1"/>
          </p:cNvSpPr>
          <p:nvPr>
            <p:ph type="sldNum" sz="quarter" idx="12"/>
          </p:nvPr>
        </p:nvSpPr>
        <p:spPr/>
        <p:txBody>
          <a:bodyPr/>
          <a:lstStyle>
            <a:lvl1pPr>
              <a:defRPr/>
            </a:lvl1pPr>
          </a:lstStyle>
          <a:p>
            <a:pPr>
              <a:defRPr/>
            </a:pPr>
            <a:fld id="{CDFF507B-ADC5-40A1-B692-6CED5589AB1B}" type="slidenum">
              <a:rPr lang="en-AU" altLang="en-US"/>
              <a:pPr>
                <a:defRPr/>
              </a:pPr>
              <a:t>‹#›</a:t>
            </a:fld>
            <a:endParaRPr lang="en-AU" altLang="en-US"/>
          </a:p>
        </p:txBody>
      </p:sp>
    </p:spTree>
    <p:extLst>
      <p:ext uri="{BB962C8B-B14F-4D97-AF65-F5344CB8AC3E}">
        <p14:creationId xmlns:p14="http://schemas.microsoft.com/office/powerpoint/2010/main" val="2875610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E557678-11E9-0563-0E6B-A4D4DC04ED22}"/>
              </a:ext>
            </a:extLst>
          </p:cNvPr>
          <p:cNvCxnSpPr/>
          <p:nvPr/>
        </p:nvCxnSpPr>
        <p:spPr>
          <a:xfrm>
            <a:off x="1277938" y="1765697"/>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686503"/>
            <a:ext cx="6798735" cy="977900"/>
          </a:xfrm>
        </p:spPr>
        <p:txBody>
          <a:bodyPr/>
          <a:lstStyle/>
          <a:p>
            <a:r>
              <a:rPr lang="en-US"/>
              <a:t>Click to edit Master title style</a:t>
            </a:r>
          </a:p>
        </p:txBody>
      </p:sp>
      <p:sp>
        <p:nvSpPr>
          <p:cNvPr id="4" name="Date Placeholder 2">
            <a:extLst>
              <a:ext uri="{FF2B5EF4-FFF2-40B4-BE49-F238E27FC236}">
                <a16:creationId xmlns:a16="http://schemas.microsoft.com/office/drawing/2014/main" id="{9C05EDB7-8444-12DA-BE10-751C9C8CF2C0}"/>
              </a:ext>
            </a:extLst>
          </p:cNvPr>
          <p:cNvSpPr>
            <a:spLocks noGrp="1"/>
          </p:cNvSpPr>
          <p:nvPr>
            <p:ph type="dt" sz="half" idx="10"/>
          </p:nvPr>
        </p:nvSpPr>
        <p:spPr/>
        <p:txBody>
          <a:bodyPr/>
          <a:lstStyle>
            <a:lvl1pPr>
              <a:defRPr/>
            </a:lvl1pPr>
          </a:lstStyle>
          <a:p>
            <a:pPr>
              <a:defRPr/>
            </a:pPr>
            <a:endParaRPr lang="en-AU"/>
          </a:p>
        </p:txBody>
      </p:sp>
      <p:sp>
        <p:nvSpPr>
          <p:cNvPr id="5" name="Footer Placeholder 3">
            <a:extLst>
              <a:ext uri="{FF2B5EF4-FFF2-40B4-BE49-F238E27FC236}">
                <a16:creationId xmlns:a16="http://schemas.microsoft.com/office/drawing/2014/main" id="{F1E4C28C-5CBD-8BEF-409F-29FEB9BA057F}"/>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4">
            <a:extLst>
              <a:ext uri="{FF2B5EF4-FFF2-40B4-BE49-F238E27FC236}">
                <a16:creationId xmlns:a16="http://schemas.microsoft.com/office/drawing/2014/main" id="{36D49ADD-895C-47F3-31D5-72A53CE006B6}"/>
              </a:ext>
            </a:extLst>
          </p:cNvPr>
          <p:cNvSpPr>
            <a:spLocks noGrp="1"/>
          </p:cNvSpPr>
          <p:nvPr>
            <p:ph type="sldNum" sz="quarter" idx="12"/>
          </p:nvPr>
        </p:nvSpPr>
        <p:spPr/>
        <p:txBody>
          <a:bodyPr/>
          <a:lstStyle>
            <a:lvl1pPr>
              <a:defRPr/>
            </a:lvl1pPr>
          </a:lstStyle>
          <a:p>
            <a:pPr>
              <a:defRPr/>
            </a:pPr>
            <a:fld id="{2D8F6286-91EA-4B63-9FA5-2E26BB2E27EC}" type="slidenum">
              <a:rPr lang="en-AU" altLang="en-US"/>
              <a:pPr>
                <a:defRPr/>
              </a:pPr>
              <a:t>‹#›</a:t>
            </a:fld>
            <a:endParaRPr lang="en-AU" altLang="en-US"/>
          </a:p>
        </p:txBody>
      </p:sp>
    </p:spTree>
    <p:extLst>
      <p:ext uri="{BB962C8B-B14F-4D97-AF65-F5344CB8AC3E}">
        <p14:creationId xmlns:p14="http://schemas.microsoft.com/office/powerpoint/2010/main" val="424485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F0FE32A-6768-89BB-031D-70DC4E66F328}"/>
              </a:ext>
            </a:extLst>
          </p:cNvPr>
          <p:cNvSpPr>
            <a:spLocks noGrp="1"/>
          </p:cNvSpPr>
          <p:nvPr>
            <p:ph type="dt" sz="half" idx="10"/>
          </p:nvPr>
        </p:nvSpPr>
        <p:spPr/>
        <p:txBody>
          <a:bodyPr/>
          <a:lstStyle>
            <a:lvl1pPr>
              <a:defRPr/>
            </a:lvl1pPr>
          </a:lstStyle>
          <a:p>
            <a:pPr>
              <a:defRPr/>
            </a:pPr>
            <a:endParaRPr lang="en-AU"/>
          </a:p>
        </p:txBody>
      </p:sp>
      <p:sp>
        <p:nvSpPr>
          <p:cNvPr id="3" name="Footer Placeholder 4">
            <a:extLst>
              <a:ext uri="{FF2B5EF4-FFF2-40B4-BE49-F238E27FC236}">
                <a16:creationId xmlns:a16="http://schemas.microsoft.com/office/drawing/2014/main" id="{190FFEED-8077-4A58-2D4D-1A9FA9B70488}"/>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B64EFCA5-D9F4-B8F7-5734-9C92242808FA}"/>
              </a:ext>
            </a:extLst>
          </p:cNvPr>
          <p:cNvSpPr>
            <a:spLocks noGrp="1"/>
          </p:cNvSpPr>
          <p:nvPr>
            <p:ph type="sldNum" sz="quarter" idx="12"/>
          </p:nvPr>
        </p:nvSpPr>
        <p:spPr/>
        <p:txBody>
          <a:bodyPr/>
          <a:lstStyle>
            <a:lvl1pPr>
              <a:defRPr/>
            </a:lvl1pPr>
          </a:lstStyle>
          <a:p>
            <a:pPr>
              <a:defRPr/>
            </a:pPr>
            <a:fld id="{2FF83B9F-76A1-4B62-BE64-2E969CB111C6}" type="slidenum">
              <a:rPr lang="en-AU" altLang="en-US"/>
              <a:pPr>
                <a:defRPr/>
              </a:pPr>
              <a:t>‹#›</a:t>
            </a:fld>
            <a:endParaRPr lang="en-AU" altLang="en-US"/>
          </a:p>
        </p:txBody>
      </p:sp>
    </p:spTree>
    <p:extLst>
      <p:ext uri="{BB962C8B-B14F-4D97-AF65-F5344CB8AC3E}">
        <p14:creationId xmlns:p14="http://schemas.microsoft.com/office/powerpoint/2010/main" val="2171866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C09F26-372D-A355-A6BF-C4F13F206A69}"/>
              </a:ext>
            </a:extLst>
          </p:cNvPr>
          <p:cNvCxnSpPr/>
          <p:nvPr/>
        </p:nvCxnSpPr>
        <p:spPr>
          <a:xfrm>
            <a:off x="1277939" y="2184797"/>
            <a:ext cx="2333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1041401"/>
            <a:ext cx="2536798" cy="1028700"/>
          </a:xfrm>
        </p:spPr>
        <p:txBody>
          <a:bodyPr anchor="b">
            <a:normAutofit/>
          </a:bodyPr>
          <a:lstStyle>
            <a:lvl1pPr algn="ctr">
              <a:defRPr sz="1800" b="0"/>
            </a:lvl1pPr>
          </a:lstStyle>
          <a:p>
            <a:r>
              <a:rPr lang="en-US"/>
              <a:t>Click to edit Master title style</a:t>
            </a:r>
          </a:p>
        </p:txBody>
      </p:sp>
      <p:sp>
        <p:nvSpPr>
          <p:cNvPr id="3" name="Content Placeholder 2"/>
          <p:cNvSpPr>
            <a:spLocks noGrp="1"/>
          </p:cNvSpPr>
          <p:nvPr>
            <p:ph idx="1"/>
          </p:nvPr>
        </p:nvSpPr>
        <p:spPr>
          <a:xfrm>
            <a:off x="4120063" y="736600"/>
            <a:ext cx="3855539" cy="3670301"/>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6865" y="2273299"/>
            <a:ext cx="2536798" cy="1828803"/>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Date Placeholder 4">
            <a:extLst>
              <a:ext uri="{FF2B5EF4-FFF2-40B4-BE49-F238E27FC236}">
                <a16:creationId xmlns:a16="http://schemas.microsoft.com/office/drawing/2014/main" id="{EA918085-096D-B02A-A35F-4703D1A04078}"/>
              </a:ext>
            </a:extLst>
          </p:cNvPr>
          <p:cNvSpPr>
            <a:spLocks noGrp="1"/>
          </p:cNvSpPr>
          <p:nvPr>
            <p:ph type="dt" sz="half" idx="10"/>
          </p:nvPr>
        </p:nvSpPr>
        <p:spPr/>
        <p:txBody>
          <a:bodyPr/>
          <a:lstStyle>
            <a:lvl1pPr>
              <a:defRPr/>
            </a:lvl1pPr>
          </a:lstStyle>
          <a:p>
            <a:pPr>
              <a:defRPr/>
            </a:pPr>
            <a:endParaRPr lang="en-AU"/>
          </a:p>
        </p:txBody>
      </p:sp>
      <p:sp>
        <p:nvSpPr>
          <p:cNvPr id="7" name="Footer Placeholder 5">
            <a:extLst>
              <a:ext uri="{FF2B5EF4-FFF2-40B4-BE49-F238E27FC236}">
                <a16:creationId xmlns:a16="http://schemas.microsoft.com/office/drawing/2014/main" id="{E0244057-78A6-2402-B1B4-849F7F946B72}"/>
              </a:ext>
            </a:extLst>
          </p:cNvPr>
          <p:cNvSpPr>
            <a:spLocks noGrp="1"/>
          </p:cNvSpPr>
          <p:nvPr>
            <p:ph type="ftr" sz="quarter" idx="11"/>
          </p:nvPr>
        </p:nvSpPr>
        <p:spPr/>
        <p:txBody>
          <a:bodyPr/>
          <a:lstStyle>
            <a:lvl1pPr>
              <a:defRPr/>
            </a:lvl1pPr>
          </a:lstStyle>
          <a:p>
            <a:pPr>
              <a:defRPr/>
            </a:pPr>
            <a:endParaRPr lang="en-AU"/>
          </a:p>
        </p:txBody>
      </p:sp>
      <p:sp>
        <p:nvSpPr>
          <p:cNvPr id="8" name="Slide Number Placeholder 6">
            <a:extLst>
              <a:ext uri="{FF2B5EF4-FFF2-40B4-BE49-F238E27FC236}">
                <a16:creationId xmlns:a16="http://schemas.microsoft.com/office/drawing/2014/main" id="{EF5A4D18-3482-D5B8-235E-2EB6885BBED0}"/>
              </a:ext>
            </a:extLst>
          </p:cNvPr>
          <p:cNvSpPr>
            <a:spLocks noGrp="1"/>
          </p:cNvSpPr>
          <p:nvPr>
            <p:ph type="sldNum" sz="quarter" idx="12"/>
          </p:nvPr>
        </p:nvSpPr>
        <p:spPr/>
        <p:txBody>
          <a:bodyPr/>
          <a:lstStyle>
            <a:lvl1pPr>
              <a:defRPr/>
            </a:lvl1pPr>
          </a:lstStyle>
          <a:p>
            <a:pPr>
              <a:defRPr/>
            </a:pPr>
            <a:fld id="{361BF9FF-246A-43AF-A38F-0E272C4E558A}" type="slidenum">
              <a:rPr lang="en-AU" altLang="en-US"/>
              <a:pPr>
                <a:defRPr/>
              </a:pPr>
              <a:t>‹#›</a:t>
            </a:fld>
            <a:endParaRPr lang="en-AU" altLang="en-US"/>
          </a:p>
        </p:txBody>
      </p:sp>
    </p:spTree>
    <p:extLst>
      <p:ext uri="{BB962C8B-B14F-4D97-AF65-F5344CB8AC3E}">
        <p14:creationId xmlns:p14="http://schemas.microsoft.com/office/powerpoint/2010/main" val="1421854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412874"/>
            <a:ext cx="3632202" cy="1028700"/>
          </a:xfrm>
        </p:spPr>
        <p:txBody>
          <a:bodyPr anchor="b">
            <a:normAutofit/>
          </a:bodyPr>
          <a:lstStyle>
            <a:lvl1pPr algn="ctr">
              <a:defRPr sz="1800" b="0"/>
            </a:lvl1pPr>
          </a:lstStyle>
          <a:p>
            <a:r>
              <a:rPr lang="en-US"/>
              <a:t>Click to edit Master title style</a:t>
            </a:r>
          </a:p>
        </p:txBody>
      </p:sp>
      <p:sp>
        <p:nvSpPr>
          <p:cNvPr id="17" name="Picture Placeholder 2"/>
          <p:cNvSpPr>
            <a:spLocks noGrp="1" noChangeAspect="1"/>
          </p:cNvSpPr>
          <p:nvPr>
            <p:ph type="pic" idx="1"/>
          </p:nvPr>
        </p:nvSpPr>
        <p:spPr>
          <a:xfrm>
            <a:off x="5183070" y="774700"/>
            <a:ext cx="2929463" cy="3594102"/>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p>
        </p:txBody>
      </p:sp>
      <p:sp>
        <p:nvSpPr>
          <p:cNvPr id="4" name="Text Placeholder 3"/>
          <p:cNvSpPr>
            <a:spLocks noGrp="1"/>
          </p:cNvSpPr>
          <p:nvPr>
            <p:ph type="body" sz="half" idx="2"/>
          </p:nvPr>
        </p:nvSpPr>
        <p:spPr>
          <a:xfrm>
            <a:off x="1176866" y="2441574"/>
            <a:ext cx="3632201" cy="13716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3">
            <a:extLst>
              <a:ext uri="{FF2B5EF4-FFF2-40B4-BE49-F238E27FC236}">
                <a16:creationId xmlns:a16="http://schemas.microsoft.com/office/drawing/2014/main" id="{31919D50-EE81-5388-E386-FE316AC1A17E}"/>
              </a:ext>
            </a:extLst>
          </p:cNvPr>
          <p:cNvSpPr>
            <a:spLocks noGrp="1"/>
          </p:cNvSpPr>
          <p:nvPr>
            <p:ph type="dt" sz="half" idx="10"/>
          </p:nvPr>
        </p:nvSpPr>
        <p:spPr/>
        <p:txBody>
          <a:bodyPr/>
          <a:lstStyle>
            <a:lvl1pPr>
              <a:defRPr/>
            </a:lvl1pPr>
          </a:lstStyle>
          <a:p>
            <a:pPr>
              <a:defRPr/>
            </a:pPr>
            <a:endParaRPr lang="en-AU"/>
          </a:p>
        </p:txBody>
      </p:sp>
      <p:sp>
        <p:nvSpPr>
          <p:cNvPr id="5" name="Footer Placeholder 4">
            <a:extLst>
              <a:ext uri="{FF2B5EF4-FFF2-40B4-BE49-F238E27FC236}">
                <a16:creationId xmlns:a16="http://schemas.microsoft.com/office/drawing/2014/main" id="{DD9B0650-1428-885D-AEB6-2E5E25D60F8B}"/>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C544D3C7-C4D8-E962-3992-AF87F007C766}"/>
              </a:ext>
            </a:extLst>
          </p:cNvPr>
          <p:cNvSpPr>
            <a:spLocks noGrp="1"/>
          </p:cNvSpPr>
          <p:nvPr>
            <p:ph type="sldNum" sz="quarter" idx="12"/>
          </p:nvPr>
        </p:nvSpPr>
        <p:spPr/>
        <p:txBody>
          <a:bodyPr/>
          <a:lstStyle>
            <a:lvl1pPr>
              <a:defRPr/>
            </a:lvl1pPr>
          </a:lstStyle>
          <a:p>
            <a:pPr>
              <a:defRPr/>
            </a:pPr>
            <a:fld id="{950BFD77-E457-4DDE-B950-565EB696D616}" type="slidenum">
              <a:rPr lang="en-AU" altLang="en-US"/>
              <a:pPr>
                <a:defRPr/>
              </a:pPr>
              <a:t>‹#›</a:t>
            </a:fld>
            <a:endParaRPr lang="en-AU" altLang="en-US"/>
          </a:p>
        </p:txBody>
      </p:sp>
    </p:spTree>
    <p:extLst>
      <p:ext uri="{BB962C8B-B14F-4D97-AF65-F5344CB8AC3E}">
        <p14:creationId xmlns:p14="http://schemas.microsoft.com/office/powerpoint/2010/main" val="1228935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3611561"/>
            <a:ext cx="6798734" cy="425054"/>
          </a:xfrm>
        </p:spPr>
        <p:txBody>
          <a:bodyPr anchor="b">
            <a:normAutofit/>
          </a:bodyPr>
          <a:lstStyle>
            <a:lvl1pPr algn="ctr">
              <a:defRPr sz="1800" b="0"/>
            </a:lvl1pPr>
          </a:lstStyle>
          <a:p>
            <a:r>
              <a:rPr lang="en-US"/>
              <a:t>Click to edit Master title style</a:t>
            </a:r>
          </a:p>
        </p:txBody>
      </p:sp>
      <p:sp>
        <p:nvSpPr>
          <p:cNvPr id="3" name="Picture Placeholder 2"/>
          <p:cNvSpPr>
            <a:spLocks noGrp="1" noChangeAspect="1"/>
          </p:cNvSpPr>
          <p:nvPr>
            <p:ph type="pic" idx="1"/>
          </p:nvPr>
        </p:nvSpPr>
        <p:spPr>
          <a:xfrm>
            <a:off x="1026260" y="774700"/>
            <a:ext cx="7091482" cy="2520952"/>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p>
        </p:txBody>
      </p:sp>
      <p:sp>
        <p:nvSpPr>
          <p:cNvPr id="4" name="Text Placeholder 3"/>
          <p:cNvSpPr>
            <a:spLocks noGrp="1"/>
          </p:cNvSpPr>
          <p:nvPr>
            <p:ph type="body" sz="half" idx="2"/>
          </p:nvPr>
        </p:nvSpPr>
        <p:spPr>
          <a:xfrm>
            <a:off x="1176866" y="4036615"/>
            <a:ext cx="6798734" cy="370284"/>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91D61B2C-0563-8A8B-FCB8-3F786E808F9D}"/>
              </a:ext>
            </a:extLst>
          </p:cNvPr>
          <p:cNvSpPr>
            <a:spLocks noGrp="1"/>
          </p:cNvSpPr>
          <p:nvPr>
            <p:ph type="dt" sz="half" idx="10"/>
          </p:nvPr>
        </p:nvSpPr>
        <p:spPr/>
        <p:txBody>
          <a:bodyPr/>
          <a:lstStyle>
            <a:lvl1pPr>
              <a:defRPr/>
            </a:lvl1pPr>
          </a:lstStyle>
          <a:p>
            <a:pPr>
              <a:defRPr/>
            </a:pPr>
            <a:endParaRPr lang="en-AU"/>
          </a:p>
        </p:txBody>
      </p:sp>
      <p:sp>
        <p:nvSpPr>
          <p:cNvPr id="6" name="Footer Placeholder 4">
            <a:extLst>
              <a:ext uri="{FF2B5EF4-FFF2-40B4-BE49-F238E27FC236}">
                <a16:creationId xmlns:a16="http://schemas.microsoft.com/office/drawing/2014/main" id="{698D68C0-D89A-67A4-81CD-22D80D9D4CB5}"/>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D48716A9-B88C-50EF-5FEA-1B87117ED812}"/>
              </a:ext>
            </a:extLst>
          </p:cNvPr>
          <p:cNvSpPr>
            <a:spLocks noGrp="1"/>
          </p:cNvSpPr>
          <p:nvPr>
            <p:ph type="sldNum" sz="quarter" idx="12"/>
          </p:nvPr>
        </p:nvSpPr>
        <p:spPr/>
        <p:txBody>
          <a:bodyPr/>
          <a:lstStyle>
            <a:lvl1pPr>
              <a:defRPr/>
            </a:lvl1pPr>
          </a:lstStyle>
          <a:p>
            <a:pPr>
              <a:defRPr/>
            </a:pPr>
            <a:fld id="{BD37A41D-D35D-4453-BA6B-FD394DEAF3A2}" type="slidenum">
              <a:rPr lang="en-AU" altLang="en-US"/>
              <a:pPr>
                <a:defRPr/>
              </a:pPr>
              <a:t>‹#›</a:t>
            </a:fld>
            <a:endParaRPr lang="en-AU" altLang="en-US"/>
          </a:p>
        </p:txBody>
      </p:sp>
    </p:spTree>
    <p:extLst>
      <p:ext uri="{BB962C8B-B14F-4D97-AF65-F5344CB8AC3E}">
        <p14:creationId xmlns:p14="http://schemas.microsoft.com/office/powerpoint/2010/main" val="31383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B31C6DA-E5C2-747E-50DB-434C0A1BE950}"/>
              </a:ext>
            </a:extLst>
          </p:cNvPr>
          <p:cNvCxnSpPr/>
          <p:nvPr/>
        </p:nvCxnSpPr>
        <p:spPr>
          <a:xfrm>
            <a:off x="1277939" y="310515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680155"/>
            <a:ext cx="6798734" cy="2323395"/>
          </a:xfrm>
        </p:spPr>
        <p:txBody>
          <a:bodyPr>
            <a:normAutofit/>
          </a:bodyPr>
          <a:lstStyle>
            <a:lvl1pPr algn="ctr">
              <a:defRPr sz="2400" b="0" cap="none"/>
            </a:lvl1pPr>
          </a:lstStyle>
          <a:p>
            <a:r>
              <a:rPr lang="en-US"/>
              <a:t>Click to edit Master title style</a:t>
            </a:r>
          </a:p>
        </p:txBody>
      </p:sp>
      <p:sp>
        <p:nvSpPr>
          <p:cNvPr id="3" name="Text Placeholder 2"/>
          <p:cNvSpPr>
            <a:spLocks noGrp="1"/>
          </p:cNvSpPr>
          <p:nvPr>
            <p:ph type="body" idx="1"/>
          </p:nvPr>
        </p:nvSpPr>
        <p:spPr>
          <a:xfrm>
            <a:off x="1176865" y="3206749"/>
            <a:ext cx="6798736" cy="1200152"/>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229D88BA-C907-FAEF-BD26-669E66E8452F}"/>
              </a:ext>
            </a:extLst>
          </p:cNvPr>
          <p:cNvSpPr>
            <a:spLocks noGrp="1"/>
          </p:cNvSpPr>
          <p:nvPr>
            <p:ph type="dt" sz="half" idx="10"/>
          </p:nvPr>
        </p:nvSpPr>
        <p:spPr/>
        <p:txBody>
          <a:bodyPr/>
          <a:lstStyle>
            <a:lvl1pPr>
              <a:defRPr/>
            </a:lvl1pPr>
          </a:lstStyle>
          <a:p>
            <a:pPr>
              <a:defRPr/>
            </a:pPr>
            <a:endParaRPr lang="en-AU"/>
          </a:p>
        </p:txBody>
      </p:sp>
      <p:sp>
        <p:nvSpPr>
          <p:cNvPr id="6" name="Footer Placeholder 4">
            <a:extLst>
              <a:ext uri="{FF2B5EF4-FFF2-40B4-BE49-F238E27FC236}">
                <a16:creationId xmlns:a16="http://schemas.microsoft.com/office/drawing/2014/main" id="{11EA8B5C-1B1F-14BB-D75E-A547A7A02DAD}"/>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4257BC71-C1D0-5393-777F-F49843A665A8}"/>
              </a:ext>
            </a:extLst>
          </p:cNvPr>
          <p:cNvSpPr>
            <a:spLocks noGrp="1"/>
          </p:cNvSpPr>
          <p:nvPr>
            <p:ph type="sldNum" sz="quarter" idx="12"/>
          </p:nvPr>
        </p:nvSpPr>
        <p:spPr/>
        <p:txBody>
          <a:bodyPr/>
          <a:lstStyle>
            <a:lvl1pPr>
              <a:defRPr/>
            </a:lvl1pPr>
          </a:lstStyle>
          <a:p>
            <a:pPr>
              <a:defRPr/>
            </a:pPr>
            <a:fld id="{93625873-1934-4888-9EFF-2F255A3136F0}" type="slidenum">
              <a:rPr lang="en-AU" altLang="en-US"/>
              <a:pPr>
                <a:defRPr/>
              </a:pPr>
              <a:t>‹#›</a:t>
            </a:fld>
            <a:endParaRPr lang="en-AU" altLang="en-US"/>
          </a:p>
        </p:txBody>
      </p:sp>
    </p:spTree>
    <p:extLst>
      <p:ext uri="{BB962C8B-B14F-4D97-AF65-F5344CB8AC3E}">
        <p14:creationId xmlns:p14="http://schemas.microsoft.com/office/powerpoint/2010/main" val="556695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702BDA0E-D63A-3DCC-5E20-D95CA160D0F8}"/>
              </a:ext>
            </a:extLst>
          </p:cNvPr>
          <p:cNvSpPr txBox="1">
            <a:spLocks noChangeArrowheads="1"/>
          </p:cNvSpPr>
          <p:nvPr/>
        </p:nvSpPr>
        <p:spPr bwMode="auto">
          <a:xfrm>
            <a:off x="849313" y="678656"/>
            <a:ext cx="457200" cy="439341"/>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en-US" sz="5400"/>
              <a:t>“</a:t>
            </a:r>
          </a:p>
        </p:txBody>
      </p:sp>
      <p:sp>
        <p:nvSpPr>
          <p:cNvPr id="5" name="TextBox 12">
            <a:extLst>
              <a:ext uri="{FF2B5EF4-FFF2-40B4-BE49-F238E27FC236}">
                <a16:creationId xmlns:a16="http://schemas.microsoft.com/office/drawing/2014/main" id="{EB6983F4-FBE2-931C-0F31-5D244D9C8BF3}"/>
              </a:ext>
            </a:extLst>
          </p:cNvPr>
          <p:cNvSpPr txBox="1">
            <a:spLocks noChangeArrowheads="1"/>
          </p:cNvSpPr>
          <p:nvPr/>
        </p:nvSpPr>
        <p:spPr bwMode="auto">
          <a:xfrm>
            <a:off x="7634288" y="2120504"/>
            <a:ext cx="457200" cy="439340"/>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en-US" sz="5400"/>
              <a:t>”</a:t>
            </a:r>
          </a:p>
        </p:txBody>
      </p:sp>
      <p:cxnSp>
        <p:nvCxnSpPr>
          <p:cNvPr id="6" name="Straight Connector 5">
            <a:extLst>
              <a:ext uri="{FF2B5EF4-FFF2-40B4-BE49-F238E27FC236}">
                <a16:creationId xmlns:a16="http://schemas.microsoft.com/office/drawing/2014/main" id="{CE1DB43B-6F8C-652B-B34F-21781F0E392B}"/>
              </a:ext>
            </a:extLst>
          </p:cNvPr>
          <p:cNvCxnSpPr/>
          <p:nvPr/>
        </p:nvCxnSpPr>
        <p:spPr>
          <a:xfrm>
            <a:off x="1277938" y="31051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34333" y="736599"/>
            <a:ext cx="6400250" cy="1778001"/>
          </a:xfrm>
        </p:spPr>
        <p:txBody>
          <a:bodyPr>
            <a:normAutofit/>
          </a:bodyPr>
          <a:lstStyle>
            <a:lvl1pPr algn="ctr">
              <a:defRPr sz="24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00200" y="2514600"/>
            <a:ext cx="5892798" cy="488950"/>
          </a:xfrm>
        </p:spPr>
        <p:txBody>
          <a:bodyPr anchor="ctr">
            <a:normAutofit/>
          </a:bodyPr>
          <a:lstStyle>
            <a:lvl1pPr marL="0" indent="0" algn="r">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3257551"/>
            <a:ext cx="6798738"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F45FD151-3B31-6E96-929A-746847C55789}"/>
              </a:ext>
            </a:extLst>
          </p:cNvPr>
          <p:cNvSpPr>
            <a:spLocks noGrp="1"/>
          </p:cNvSpPr>
          <p:nvPr>
            <p:ph type="dt" sz="half" idx="14"/>
          </p:nvPr>
        </p:nvSpPr>
        <p:spPr/>
        <p:txBody>
          <a:bodyPr/>
          <a:lstStyle>
            <a:lvl1pPr>
              <a:defRPr/>
            </a:lvl1pPr>
          </a:lstStyle>
          <a:p>
            <a:pPr>
              <a:defRPr/>
            </a:pPr>
            <a:endParaRPr lang="en-AU"/>
          </a:p>
        </p:txBody>
      </p:sp>
      <p:sp>
        <p:nvSpPr>
          <p:cNvPr id="8" name="Footer Placeholder 4">
            <a:extLst>
              <a:ext uri="{FF2B5EF4-FFF2-40B4-BE49-F238E27FC236}">
                <a16:creationId xmlns:a16="http://schemas.microsoft.com/office/drawing/2014/main" id="{0F55949B-6AED-24CF-F528-E528DC9ED3E5}"/>
              </a:ext>
            </a:extLst>
          </p:cNvPr>
          <p:cNvSpPr>
            <a:spLocks noGrp="1"/>
          </p:cNvSpPr>
          <p:nvPr>
            <p:ph type="ftr" sz="quarter" idx="15"/>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B97AA91F-3985-897D-AC5D-9360DF5F4867}"/>
              </a:ext>
            </a:extLst>
          </p:cNvPr>
          <p:cNvSpPr>
            <a:spLocks noGrp="1"/>
          </p:cNvSpPr>
          <p:nvPr>
            <p:ph type="sldNum" sz="quarter" idx="16"/>
          </p:nvPr>
        </p:nvSpPr>
        <p:spPr/>
        <p:txBody>
          <a:bodyPr/>
          <a:lstStyle>
            <a:lvl1pPr>
              <a:defRPr/>
            </a:lvl1pPr>
          </a:lstStyle>
          <a:p>
            <a:pPr>
              <a:defRPr/>
            </a:pPr>
            <a:fld id="{469F3781-40D2-40E0-A260-A10165161726}" type="slidenum">
              <a:rPr lang="en-AU" altLang="en-US"/>
              <a:pPr>
                <a:defRPr/>
              </a:pPr>
              <a:t>‹#›</a:t>
            </a:fld>
            <a:endParaRPr lang="en-AU" altLang="en-US"/>
          </a:p>
        </p:txBody>
      </p:sp>
    </p:spTree>
    <p:extLst>
      <p:ext uri="{BB962C8B-B14F-4D97-AF65-F5344CB8AC3E}">
        <p14:creationId xmlns:p14="http://schemas.microsoft.com/office/powerpoint/2010/main" val="4294285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2481436"/>
            <a:ext cx="6798728" cy="1101600"/>
          </a:xfrm>
        </p:spPr>
        <p:txBody>
          <a:bodyPr anchor="b">
            <a:normAutofit/>
          </a:bodyPr>
          <a:lstStyle>
            <a:lvl1pPr algn="l">
              <a:defRPr sz="2400" b="0" cap="none"/>
            </a:lvl1pPr>
          </a:lstStyle>
          <a:p>
            <a:r>
              <a:rPr lang="en-US"/>
              <a:t>Click to edit Master title style</a:t>
            </a:r>
          </a:p>
        </p:txBody>
      </p:sp>
      <p:sp>
        <p:nvSpPr>
          <p:cNvPr id="3" name="Text Placeholder 2"/>
          <p:cNvSpPr>
            <a:spLocks noGrp="1"/>
          </p:cNvSpPr>
          <p:nvPr>
            <p:ph type="body" idx="1"/>
          </p:nvPr>
        </p:nvSpPr>
        <p:spPr>
          <a:xfrm>
            <a:off x="1176868" y="3583036"/>
            <a:ext cx="6798730" cy="645300"/>
          </a:xfrm>
        </p:spPr>
        <p:txBody>
          <a:bodyPr>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5EBB35-95F4-E084-3869-FDD0A2558549}"/>
              </a:ext>
            </a:extLst>
          </p:cNvPr>
          <p:cNvSpPr>
            <a:spLocks noGrp="1"/>
          </p:cNvSpPr>
          <p:nvPr>
            <p:ph type="dt" sz="half" idx="10"/>
          </p:nvPr>
        </p:nvSpPr>
        <p:spPr/>
        <p:txBody>
          <a:bodyPr/>
          <a:lstStyle>
            <a:lvl1pPr>
              <a:defRPr/>
            </a:lvl1pPr>
          </a:lstStyle>
          <a:p>
            <a:pPr>
              <a:defRPr/>
            </a:pPr>
            <a:endParaRPr lang="en-AU"/>
          </a:p>
        </p:txBody>
      </p:sp>
      <p:sp>
        <p:nvSpPr>
          <p:cNvPr id="5" name="Footer Placeholder 4">
            <a:extLst>
              <a:ext uri="{FF2B5EF4-FFF2-40B4-BE49-F238E27FC236}">
                <a16:creationId xmlns:a16="http://schemas.microsoft.com/office/drawing/2014/main" id="{B5F27FC2-E263-13D2-022E-2F9596458434}"/>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D2CEEECB-BEAE-251C-199C-203FB7FBCD86}"/>
              </a:ext>
            </a:extLst>
          </p:cNvPr>
          <p:cNvSpPr>
            <a:spLocks noGrp="1"/>
          </p:cNvSpPr>
          <p:nvPr>
            <p:ph type="sldNum" sz="quarter" idx="12"/>
          </p:nvPr>
        </p:nvSpPr>
        <p:spPr/>
        <p:txBody>
          <a:bodyPr/>
          <a:lstStyle>
            <a:lvl1pPr>
              <a:defRPr/>
            </a:lvl1pPr>
          </a:lstStyle>
          <a:p>
            <a:pPr>
              <a:defRPr/>
            </a:pPr>
            <a:fld id="{C9456C9F-C406-4A6D-9D9B-484F68D64B42}" type="slidenum">
              <a:rPr lang="en-AU" altLang="en-US"/>
              <a:pPr>
                <a:defRPr/>
              </a:pPr>
              <a:t>‹#›</a:t>
            </a:fld>
            <a:endParaRPr lang="en-AU" altLang="en-US"/>
          </a:p>
        </p:txBody>
      </p:sp>
    </p:spTree>
    <p:extLst>
      <p:ext uri="{BB962C8B-B14F-4D97-AF65-F5344CB8AC3E}">
        <p14:creationId xmlns:p14="http://schemas.microsoft.com/office/powerpoint/2010/main" val="499309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8111CD97-73CF-24AC-B7AB-4CE78CDADFE0}"/>
              </a:ext>
            </a:extLst>
          </p:cNvPr>
          <p:cNvSpPr txBox="1">
            <a:spLocks noChangeArrowheads="1"/>
          </p:cNvSpPr>
          <p:nvPr/>
        </p:nvSpPr>
        <p:spPr bwMode="auto">
          <a:xfrm>
            <a:off x="877888" y="672704"/>
            <a:ext cx="457200" cy="438150"/>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en-US" sz="6000"/>
              <a:t>“</a:t>
            </a:r>
          </a:p>
        </p:txBody>
      </p:sp>
      <p:sp>
        <p:nvSpPr>
          <p:cNvPr id="5" name="TextBox 12">
            <a:extLst>
              <a:ext uri="{FF2B5EF4-FFF2-40B4-BE49-F238E27FC236}">
                <a16:creationId xmlns:a16="http://schemas.microsoft.com/office/drawing/2014/main" id="{18C85DB2-7CE6-CBA6-16A7-55C67E6DDA06}"/>
              </a:ext>
            </a:extLst>
          </p:cNvPr>
          <p:cNvSpPr txBox="1">
            <a:spLocks noChangeArrowheads="1"/>
          </p:cNvSpPr>
          <p:nvPr/>
        </p:nvSpPr>
        <p:spPr bwMode="auto">
          <a:xfrm>
            <a:off x="7650163" y="1956197"/>
            <a:ext cx="457200" cy="438150"/>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en-US" sz="6000"/>
              <a:t>”</a:t>
            </a:r>
          </a:p>
        </p:txBody>
      </p:sp>
      <p:cxnSp>
        <p:nvCxnSpPr>
          <p:cNvPr id="6" name="Straight Connector 5">
            <a:extLst>
              <a:ext uri="{FF2B5EF4-FFF2-40B4-BE49-F238E27FC236}">
                <a16:creationId xmlns:a16="http://schemas.microsoft.com/office/drawing/2014/main" id="{262E85D2-04A1-9F85-8065-E3638847B29A}"/>
              </a:ext>
            </a:extLst>
          </p:cNvPr>
          <p:cNvCxnSpPr/>
          <p:nvPr/>
        </p:nvCxnSpPr>
        <p:spPr>
          <a:xfrm>
            <a:off x="1277938" y="25717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6" y="736599"/>
            <a:ext cx="6325168" cy="1682751"/>
          </a:xfrm>
        </p:spPr>
        <p:txBody>
          <a:bodyPr>
            <a:normAutofit/>
          </a:bodyPr>
          <a:lstStyle>
            <a:lvl1pPr algn="ctr">
              <a:defRPr sz="2400" b="0" cap="none">
                <a:solidFill>
                  <a:schemeClr val="tx1"/>
                </a:solidFill>
              </a:defRPr>
            </a:lvl1pPr>
          </a:lstStyle>
          <a:p>
            <a:r>
              <a:rPr lang="en-US"/>
              <a:t>Click to edit Master title style</a:t>
            </a:r>
          </a:p>
        </p:txBody>
      </p:sp>
      <p:sp>
        <p:nvSpPr>
          <p:cNvPr id="18" name="Text Placeholder 2"/>
          <p:cNvSpPr>
            <a:spLocks noGrp="1"/>
          </p:cNvSpPr>
          <p:nvPr>
            <p:ph type="body" idx="13"/>
          </p:nvPr>
        </p:nvSpPr>
        <p:spPr>
          <a:xfrm>
            <a:off x="1176868" y="2729484"/>
            <a:ext cx="6798730" cy="665226"/>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3397250"/>
            <a:ext cx="6798736" cy="1009650"/>
          </a:xfrm>
        </p:spPr>
        <p:txBody>
          <a:bodyPr>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5F94C594-E4DC-2D6B-74C5-2E12D8738D4A}"/>
              </a:ext>
            </a:extLst>
          </p:cNvPr>
          <p:cNvSpPr>
            <a:spLocks noGrp="1"/>
          </p:cNvSpPr>
          <p:nvPr>
            <p:ph type="dt" sz="half" idx="14"/>
          </p:nvPr>
        </p:nvSpPr>
        <p:spPr/>
        <p:txBody>
          <a:bodyPr/>
          <a:lstStyle>
            <a:lvl1pPr>
              <a:defRPr/>
            </a:lvl1pPr>
          </a:lstStyle>
          <a:p>
            <a:pPr>
              <a:defRPr/>
            </a:pPr>
            <a:endParaRPr lang="en-AU"/>
          </a:p>
        </p:txBody>
      </p:sp>
      <p:sp>
        <p:nvSpPr>
          <p:cNvPr id="8" name="Footer Placeholder 4">
            <a:extLst>
              <a:ext uri="{FF2B5EF4-FFF2-40B4-BE49-F238E27FC236}">
                <a16:creationId xmlns:a16="http://schemas.microsoft.com/office/drawing/2014/main" id="{528111F3-4BED-F4C1-5E49-C95133AEE3A5}"/>
              </a:ext>
            </a:extLst>
          </p:cNvPr>
          <p:cNvSpPr>
            <a:spLocks noGrp="1"/>
          </p:cNvSpPr>
          <p:nvPr>
            <p:ph type="ftr" sz="quarter" idx="15"/>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533208F7-2EB3-1E24-0722-486A074A1C16}"/>
              </a:ext>
            </a:extLst>
          </p:cNvPr>
          <p:cNvSpPr>
            <a:spLocks noGrp="1"/>
          </p:cNvSpPr>
          <p:nvPr>
            <p:ph type="sldNum" sz="quarter" idx="16"/>
          </p:nvPr>
        </p:nvSpPr>
        <p:spPr/>
        <p:txBody>
          <a:bodyPr/>
          <a:lstStyle>
            <a:lvl1pPr>
              <a:defRPr/>
            </a:lvl1pPr>
          </a:lstStyle>
          <a:p>
            <a:pPr>
              <a:defRPr/>
            </a:pPr>
            <a:fld id="{0AB71C8D-8458-4B96-B520-1D3D0BA40F89}" type="slidenum">
              <a:rPr lang="en-AU" altLang="en-US"/>
              <a:pPr>
                <a:defRPr/>
              </a:pPr>
              <a:t>‹#›</a:t>
            </a:fld>
            <a:endParaRPr lang="en-AU" altLang="en-US"/>
          </a:p>
        </p:txBody>
      </p:sp>
    </p:spTree>
    <p:extLst>
      <p:ext uri="{BB962C8B-B14F-4D97-AF65-F5344CB8AC3E}">
        <p14:creationId xmlns:p14="http://schemas.microsoft.com/office/powerpoint/2010/main" val="2583393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30 June 2021</a:t>
            </a:r>
            <a:endParaRPr lang="en-AU"/>
          </a:p>
        </p:txBody>
      </p:sp>
      <p:sp>
        <p:nvSpPr>
          <p:cNvPr id="4" name="Footer Placeholder 3"/>
          <p:cNvSpPr>
            <a:spLocks noGrp="1"/>
          </p:cNvSpPr>
          <p:nvPr>
            <p:ph type="ftr" sz="quarter" idx="11"/>
          </p:nvPr>
        </p:nvSpPr>
        <p:spPr/>
        <p:txBody>
          <a:bodyPr/>
          <a:lstStyle/>
          <a:p>
            <a:pPr algn="l"/>
            <a:r>
              <a:rPr lang="en-AU"/>
              <a:t>IRO ARC Presentation</a:t>
            </a:r>
          </a:p>
        </p:txBody>
      </p:sp>
      <p:sp>
        <p:nvSpPr>
          <p:cNvPr id="7" name="Text Placeholder 14"/>
          <p:cNvSpPr>
            <a:spLocks noGrp="1"/>
          </p:cNvSpPr>
          <p:nvPr>
            <p:ph type="body" sz="quarter" idx="13" hasCustomPrompt="1"/>
          </p:nvPr>
        </p:nvSpPr>
        <p:spPr>
          <a:xfrm>
            <a:off x="1115617" y="1828459"/>
            <a:ext cx="5040560" cy="432048"/>
          </a:xfrm>
        </p:spPr>
        <p:txBody>
          <a:bodyPr lIns="0" tIns="0" bIns="0">
            <a:noAutofit/>
          </a:bodyPr>
          <a:lstStyle>
            <a:lvl1pPr marL="0" indent="0">
              <a:buNone/>
              <a:defRPr sz="2800"/>
            </a:lvl1pPr>
            <a:lvl2pPr marL="457206" indent="0">
              <a:buNone/>
              <a:defRPr/>
            </a:lvl2pPr>
            <a:lvl3pPr marL="914411" indent="0">
              <a:buNone/>
              <a:defRPr/>
            </a:lvl3pPr>
            <a:lvl4pPr marL="1371617" indent="0">
              <a:buNone/>
              <a:defRPr/>
            </a:lvl4pPr>
            <a:lvl5pPr marL="1828823" indent="0">
              <a:buNone/>
              <a:defRPr/>
            </a:lvl5pPr>
          </a:lstStyle>
          <a:p>
            <a:pPr lvl="0"/>
            <a:r>
              <a:rPr lang="en-US"/>
              <a:t>Presenter</a:t>
            </a:r>
          </a:p>
        </p:txBody>
      </p:sp>
      <p:sp>
        <p:nvSpPr>
          <p:cNvPr id="8" name="Text Placeholder 14"/>
          <p:cNvSpPr>
            <a:spLocks noGrp="1"/>
          </p:cNvSpPr>
          <p:nvPr>
            <p:ph type="body" sz="quarter" idx="16" hasCustomPrompt="1"/>
          </p:nvPr>
        </p:nvSpPr>
        <p:spPr>
          <a:xfrm>
            <a:off x="1115617" y="2435389"/>
            <a:ext cx="5040560" cy="360040"/>
          </a:xfrm>
        </p:spPr>
        <p:txBody>
          <a:bodyPr lIns="0" tIns="0" bIns="0">
            <a:normAutofit/>
          </a:bodyPr>
          <a:lstStyle>
            <a:lvl1pPr marL="0" indent="0">
              <a:buNone/>
              <a:defRPr sz="2000"/>
            </a:lvl1pPr>
            <a:lvl2pPr marL="457206" indent="0">
              <a:buNone/>
              <a:defRPr/>
            </a:lvl2pPr>
            <a:lvl3pPr marL="914411" indent="0">
              <a:buNone/>
              <a:defRPr/>
            </a:lvl3pPr>
            <a:lvl4pPr marL="1371617" indent="0">
              <a:buNone/>
              <a:defRPr/>
            </a:lvl4pPr>
            <a:lvl5pPr marL="1828823" indent="0">
              <a:buNone/>
              <a:defRPr/>
            </a:lvl5pPr>
          </a:lstStyle>
          <a:p>
            <a:pPr lvl="0"/>
            <a:r>
              <a:rPr lang="en-US"/>
              <a:t>Role</a:t>
            </a:r>
          </a:p>
        </p:txBody>
      </p:sp>
      <p:sp>
        <p:nvSpPr>
          <p:cNvPr id="9" name="Text Placeholder 14"/>
          <p:cNvSpPr>
            <a:spLocks noGrp="1"/>
          </p:cNvSpPr>
          <p:nvPr>
            <p:ph type="body" sz="quarter" idx="17" hasCustomPrompt="1"/>
          </p:nvPr>
        </p:nvSpPr>
        <p:spPr>
          <a:xfrm>
            <a:off x="1115617" y="2957376"/>
            <a:ext cx="5040560" cy="360040"/>
          </a:xfrm>
        </p:spPr>
        <p:txBody>
          <a:bodyPr lIns="0" tIns="0" bIns="0">
            <a:normAutofit/>
          </a:bodyPr>
          <a:lstStyle>
            <a:lvl1pPr marL="0" indent="0">
              <a:buNone/>
              <a:defRPr sz="2000" baseline="0"/>
            </a:lvl1pPr>
            <a:lvl2pPr marL="457206" indent="0">
              <a:buNone/>
              <a:defRPr/>
            </a:lvl2pPr>
            <a:lvl3pPr marL="914411" indent="0">
              <a:buNone/>
              <a:defRPr/>
            </a:lvl3pPr>
            <a:lvl4pPr marL="1371617" indent="0">
              <a:buNone/>
              <a:defRPr/>
            </a:lvl4pPr>
            <a:lvl5pPr marL="1828823" indent="0">
              <a:buNone/>
              <a:defRPr/>
            </a:lvl5pPr>
          </a:lstStyle>
          <a:p>
            <a:pPr lvl="0"/>
            <a:r>
              <a:rPr lang="en-US"/>
              <a:t>my.email@iro.nsw.gov.au</a:t>
            </a:r>
          </a:p>
        </p:txBody>
      </p:sp>
      <p:sp>
        <p:nvSpPr>
          <p:cNvPr id="11" name="TextBox 10"/>
          <p:cNvSpPr txBox="1"/>
          <p:nvPr userDrawn="1"/>
        </p:nvSpPr>
        <p:spPr>
          <a:xfrm>
            <a:off x="1027160" y="3656340"/>
            <a:ext cx="2539962" cy="523220"/>
          </a:xfrm>
          <a:prstGeom prst="rect">
            <a:avLst/>
          </a:prstGeom>
          <a:noFill/>
        </p:spPr>
        <p:txBody>
          <a:bodyPr wrap="square" rtlCol="0" anchor="ctr">
            <a:spAutoFit/>
          </a:bodyPr>
          <a:lstStyle/>
          <a:p>
            <a:r>
              <a:rPr lang="en-GB" sz="2800" b="1" err="1">
                <a:solidFill>
                  <a:srgbClr val="00ACBB"/>
                </a:solidFill>
              </a:rPr>
              <a:t>ph</a:t>
            </a:r>
            <a:r>
              <a:rPr lang="en-GB" sz="2800" b="1">
                <a:solidFill>
                  <a:srgbClr val="00ACBB"/>
                </a:solidFill>
              </a:rPr>
              <a:t> 13 94 76</a:t>
            </a:r>
            <a:endParaRPr lang="en-AU" sz="2800" b="1">
              <a:solidFill>
                <a:srgbClr val="00ACBB"/>
              </a:solidFill>
            </a:endParaRPr>
          </a:p>
        </p:txBody>
      </p:sp>
      <p:pic>
        <p:nvPicPr>
          <p:cNvPr id="12" name="Picture 11" descr="Logo&#10;&#10;Description automatically generated">
            <a:extLst>
              <a:ext uri="{FF2B5EF4-FFF2-40B4-BE49-F238E27FC236}">
                <a16:creationId xmlns:a16="http://schemas.microsoft.com/office/drawing/2014/main" id="{D0486463-4ADD-D04D-B46A-DE60A12305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616" y="374395"/>
            <a:ext cx="3469792" cy="1189243"/>
          </a:xfrm>
          <a:prstGeom prst="rect">
            <a:avLst/>
          </a:prstGeom>
        </p:spPr>
      </p:pic>
      <p:pic>
        <p:nvPicPr>
          <p:cNvPr id="10" name="Picture 9" descr="Icon&#10;&#10;Description automatically generated">
            <a:extLst>
              <a:ext uri="{FF2B5EF4-FFF2-40B4-BE49-F238E27FC236}">
                <a16:creationId xmlns:a16="http://schemas.microsoft.com/office/drawing/2014/main" id="{90095C27-E252-6D46-94AE-9C81950E5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8024" y="1142008"/>
            <a:ext cx="4278596" cy="3435548"/>
          </a:xfrm>
          <a:prstGeom prst="rect">
            <a:avLst/>
          </a:prstGeom>
        </p:spPr>
      </p:pic>
    </p:spTree>
    <p:extLst>
      <p:ext uri="{BB962C8B-B14F-4D97-AF65-F5344CB8AC3E}">
        <p14:creationId xmlns:p14="http://schemas.microsoft.com/office/powerpoint/2010/main" val="1089707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2E0C35C-516E-8656-698D-ED08D69F6A94}"/>
              </a:ext>
            </a:extLst>
          </p:cNvPr>
          <p:cNvCxnSpPr/>
          <p:nvPr/>
        </p:nvCxnSpPr>
        <p:spPr>
          <a:xfrm>
            <a:off x="1277939" y="257175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736599"/>
            <a:ext cx="6798734" cy="1720850"/>
          </a:xfrm>
        </p:spPr>
        <p:txBody>
          <a:bodyPr rtlCol="0">
            <a:normAutofit/>
          </a:bodyPr>
          <a:lstStyle>
            <a:lvl1pPr>
              <a:defRPr lang="en-US" sz="2400" b="0" dirty="0"/>
            </a:lvl1pPr>
          </a:lstStyle>
          <a:p>
            <a:pPr lvl="0"/>
            <a:r>
              <a:rPr lang="en-US"/>
              <a:t>Click to edit Master title style</a:t>
            </a:r>
          </a:p>
        </p:txBody>
      </p:sp>
      <p:sp>
        <p:nvSpPr>
          <p:cNvPr id="14" name="Text Placeholder 2"/>
          <p:cNvSpPr>
            <a:spLocks noGrp="1"/>
          </p:cNvSpPr>
          <p:nvPr>
            <p:ph type="body" idx="13"/>
          </p:nvPr>
        </p:nvSpPr>
        <p:spPr>
          <a:xfrm>
            <a:off x="1176868" y="2674620"/>
            <a:ext cx="6798730" cy="678942"/>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3352801"/>
            <a:ext cx="6798734" cy="1054100"/>
          </a:xfrm>
        </p:spPr>
        <p:txBody>
          <a:bodyPr>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91C92EE0-5A87-B78B-D8D2-27F4EC00DBE6}"/>
              </a:ext>
            </a:extLst>
          </p:cNvPr>
          <p:cNvSpPr>
            <a:spLocks noGrp="1"/>
          </p:cNvSpPr>
          <p:nvPr>
            <p:ph type="dt" sz="half" idx="14"/>
          </p:nvPr>
        </p:nvSpPr>
        <p:spPr/>
        <p:txBody>
          <a:bodyPr/>
          <a:lstStyle>
            <a:lvl1pPr>
              <a:defRPr/>
            </a:lvl1pPr>
          </a:lstStyle>
          <a:p>
            <a:pPr>
              <a:defRPr/>
            </a:pPr>
            <a:endParaRPr lang="en-AU"/>
          </a:p>
        </p:txBody>
      </p:sp>
      <p:sp>
        <p:nvSpPr>
          <p:cNvPr id="6" name="Footer Placeholder 4">
            <a:extLst>
              <a:ext uri="{FF2B5EF4-FFF2-40B4-BE49-F238E27FC236}">
                <a16:creationId xmlns:a16="http://schemas.microsoft.com/office/drawing/2014/main" id="{55E9C81E-EC07-9387-DA80-92D6B6B3558F}"/>
              </a:ext>
            </a:extLst>
          </p:cNvPr>
          <p:cNvSpPr>
            <a:spLocks noGrp="1"/>
          </p:cNvSpPr>
          <p:nvPr>
            <p:ph type="ftr" sz="quarter" idx="15"/>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34C774EC-DA3A-C0CC-45ED-0DB53425E5D9}"/>
              </a:ext>
            </a:extLst>
          </p:cNvPr>
          <p:cNvSpPr>
            <a:spLocks noGrp="1"/>
          </p:cNvSpPr>
          <p:nvPr>
            <p:ph type="sldNum" sz="quarter" idx="16"/>
          </p:nvPr>
        </p:nvSpPr>
        <p:spPr/>
        <p:txBody>
          <a:bodyPr/>
          <a:lstStyle>
            <a:lvl1pPr>
              <a:defRPr/>
            </a:lvl1pPr>
          </a:lstStyle>
          <a:p>
            <a:pPr>
              <a:defRPr/>
            </a:pPr>
            <a:fld id="{42A96B8D-7261-42EC-B188-9A188C81483C}" type="slidenum">
              <a:rPr lang="en-AU" altLang="en-US"/>
              <a:pPr>
                <a:defRPr/>
              </a:pPr>
              <a:t>‹#›</a:t>
            </a:fld>
            <a:endParaRPr lang="en-AU" altLang="en-US"/>
          </a:p>
        </p:txBody>
      </p:sp>
    </p:spTree>
    <p:extLst>
      <p:ext uri="{BB962C8B-B14F-4D97-AF65-F5344CB8AC3E}">
        <p14:creationId xmlns:p14="http://schemas.microsoft.com/office/powerpoint/2010/main" val="1502120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AD60260-2A60-CB05-DE4B-4D84B002BFC8}"/>
              </a:ext>
            </a:extLst>
          </p:cNvPr>
          <p:cNvCxnSpPr/>
          <p:nvPr/>
        </p:nvCxnSpPr>
        <p:spPr>
          <a:xfrm>
            <a:off x="1277939" y="1765697"/>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a:xfrm>
            <a:off x="1176865" y="1867602"/>
            <a:ext cx="6798736" cy="253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748C51F-61F0-8C36-76DB-45FAA13879C5}"/>
              </a:ext>
            </a:extLst>
          </p:cNvPr>
          <p:cNvSpPr>
            <a:spLocks noGrp="1"/>
          </p:cNvSpPr>
          <p:nvPr>
            <p:ph type="dt" sz="half" idx="10"/>
          </p:nvPr>
        </p:nvSpPr>
        <p:spPr/>
        <p:txBody>
          <a:bodyPr/>
          <a:lstStyle>
            <a:lvl1pPr>
              <a:defRPr/>
            </a:lvl1pPr>
          </a:lstStyle>
          <a:p>
            <a:pPr>
              <a:defRPr/>
            </a:pPr>
            <a:endParaRPr lang="en-AU"/>
          </a:p>
        </p:txBody>
      </p:sp>
      <p:sp>
        <p:nvSpPr>
          <p:cNvPr id="6" name="Footer Placeholder 4">
            <a:extLst>
              <a:ext uri="{FF2B5EF4-FFF2-40B4-BE49-F238E27FC236}">
                <a16:creationId xmlns:a16="http://schemas.microsoft.com/office/drawing/2014/main" id="{AC678C6A-D5E2-89A1-89C1-9123852B40F6}"/>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BDD7097E-7A3D-7C52-D34A-E76C3228970E}"/>
              </a:ext>
            </a:extLst>
          </p:cNvPr>
          <p:cNvSpPr>
            <a:spLocks noGrp="1"/>
          </p:cNvSpPr>
          <p:nvPr>
            <p:ph type="sldNum" sz="quarter" idx="12"/>
          </p:nvPr>
        </p:nvSpPr>
        <p:spPr/>
        <p:txBody>
          <a:bodyPr/>
          <a:lstStyle>
            <a:lvl1pPr>
              <a:defRPr/>
            </a:lvl1pPr>
          </a:lstStyle>
          <a:p>
            <a:pPr>
              <a:defRPr/>
            </a:pPr>
            <a:fld id="{BFD9C0B8-BB2C-4B91-99FE-6593078C0CD7}" type="slidenum">
              <a:rPr lang="en-AU" altLang="en-US"/>
              <a:pPr>
                <a:defRPr/>
              </a:pPr>
              <a:t>‹#›</a:t>
            </a:fld>
            <a:endParaRPr lang="en-AU" altLang="en-US"/>
          </a:p>
        </p:txBody>
      </p:sp>
    </p:spTree>
    <p:extLst>
      <p:ext uri="{BB962C8B-B14F-4D97-AF65-F5344CB8AC3E}">
        <p14:creationId xmlns:p14="http://schemas.microsoft.com/office/powerpoint/2010/main" val="3947396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98B3DCB-D64F-8818-49B4-62101F1B3E5B}"/>
              </a:ext>
            </a:extLst>
          </p:cNvPr>
          <p:cNvCxnSpPr/>
          <p:nvPr/>
        </p:nvCxnSpPr>
        <p:spPr>
          <a:xfrm>
            <a:off x="6245225" y="679848"/>
            <a:ext cx="0" cy="3726656"/>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356667" y="680155"/>
            <a:ext cx="1618930" cy="372674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6868" y="680155"/>
            <a:ext cx="4915509" cy="37267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328070D-4FAA-19CF-93B7-838514E46D4D}"/>
              </a:ext>
            </a:extLst>
          </p:cNvPr>
          <p:cNvSpPr>
            <a:spLocks noGrp="1"/>
          </p:cNvSpPr>
          <p:nvPr>
            <p:ph type="dt" sz="half" idx="10"/>
          </p:nvPr>
        </p:nvSpPr>
        <p:spPr/>
        <p:txBody>
          <a:bodyPr/>
          <a:lstStyle>
            <a:lvl1pPr>
              <a:defRPr/>
            </a:lvl1pPr>
          </a:lstStyle>
          <a:p>
            <a:pPr>
              <a:defRPr/>
            </a:pPr>
            <a:endParaRPr lang="en-AU"/>
          </a:p>
        </p:txBody>
      </p:sp>
      <p:sp>
        <p:nvSpPr>
          <p:cNvPr id="6" name="Footer Placeholder 4">
            <a:extLst>
              <a:ext uri="{FF2B5EF4-FFF2-40B4-BE49-F238E27FC236}">
                <a16:creationId xmlns:a16="http://schemas.microsoft.com/office/drawing/2014/main" id="{2AC17B0B-D185-6671-10FE-5B5C2616F9F5}"/>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8E00D155-0CAF-A5D8-F3CF-C0DD4A9EB5B5}"/>
              </a:ext>
            </a:extLst>
          </p:cNvPr>
          <p:cNvSpPr>
            <a:spLocks noGrp="1"/>
          </p:cNvSpPr>
          <p:nvPr>
            <p:ph type="sldNum" sz="quarter" idx="12"/>
          </p:nvPr>
        </p:nvSpPr>
        <p:spPr/>
        <p:txBody>
          <a:bodyPr/>
          <a:lstStyle>
            <a:lvl1pPr>
              <a:defRPr/>
            </a:lvl1pPr>
          </a:lstStyle>
          <a:p>
            <a:pPr>
              <a:defRPr/>
            </a:pPr>
            <a:fld id="{1FF6E394-50CF-478E-8088-0D82F4BEDFF0}" type="slidenum">
              <a:rPr lang="en-AU" altLang="en-US"/>
              <a:pPr>
                <a:defRPr/>
              </a:pPr>
              <a:t>‹#›</a:t>
            </a:fld>
            <a:endParaRPr lang="en-AU" altLang="en-US"/>
          </a:p>
        </p:txBody>
      </p:sp>
    </p:spTree>
    <p:extLst>
      <p:ext uri="{BB962C8B-B14F-4D97-AF65-F5344CB8AC3E}">
        <p14:creationId xmlns:p14="http://schemas.microsoft.com/office/powerpoint/2010/main" val="1955141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00CFD-7440-D354-0D6F-58E48BEEB47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E4C272F-F0AC-73E4-EED6-26A33D845CC6}"/>
              </a:ext>
            </a:extLst>
          </p:cNvPr>
          <p:cNvSpPr>
            <a:spLocks noGrp="1"/>
          </p:cNvSpPr>
          <p:nvPr>
            <p:ph type="dt" sz="half" idx="10"/>
          </p:nvPr>
        </p:nvSpPr>
        <p:spPr/>
        <p:txBody>
          <a:bodyPr/>
          <a:lstStyle/>
          <a:p>
            <a:fld id="{C83D86D7-FC2D-40B0-8775-37B10F486276}" type="datetimeFigureOut">
              <a:rPr lang="en-AU" smtClean="0"/>
              <a:t>21/06/2023</a:t>
            </a:fld>
            <a:endParaRPr lang="en-AU"/>
          </a:p>
        </p:txBody>
      </p:sp>
      <p:sp>
        <p:nvSpPr>
          <p:cNvPr id="4" name="Footer Placeholder 3">
            <a:extLst>
              <a:ext uri="{FF2B5EF4-FFF2-40B4-BE49-F238E27FC236}">
                <a16:creationId xmlns:a16="http://schemas.microsoft.com/office/drawing/2014/main" id="{6FA36FF9-E5D9-47F0-05A7-9128CF8AB05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B01C6BD-7A65-A0DD-91A8-7583EE3FAEB4}"/>
              </a:ext>
            </a:extLst>
          </p:cNvPr>
          <p:cNvSpPr>
            <a:spLocks noGrp="1"/>
          </p:cNvSpPr>
          <p:nvPr>
            <p:ph type="sldNum" sz="quarter" idx="12"/>
          </p:nvPr>
        </p:nvSpPr>
        <p:spPr/>
        <p:txBody>
          <a:bodyPr/>
          <a:lstStyle/>
          <a:p>
            <a:fld id="{949A5874-6F8B-4A10-B26C-88F7863B4487}" type="slidenum">
              <a:rPr lang="en-AU" smtClean="0"/>
              <a:t>‹#›</a:t>
            </a:fld>
            <a:endParaRPr lang="en-AU"/>
          </a:p>
        </p:txBody>
      </p:sp>
    </p:spTree>
    <p:extLst>
      <p:ext uri="{BB962C8B-B14F-4D97-AF65-F5344CB8AC3E}">
        <p14:creationId xmlns:p14="http://schemas.microsoft.com/office/powerpoint/2010/main" val="4184629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92C5D-13D2-5789-CFEB-BD89CA6CA5A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2FCA68F-B2CC-806C-1905-B3010AC44A1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8DED3B-7506-F55C-11EC-1975C5B5F72C}"/>
              </a:ext>
            </a:extLst>
          </p:cNvPr>
          <p:cNvSpPr>
            <a:spLocks noGrp="1"/>
          </p:cNvSpPr>
          <p:nvPr>
            <p:ph type="dt" sz="half" idx="10"/>
          </p:nvPr>
        </p:nvSpPr>
        <p:spPr/>
        <p:txBody>
          <a:bodyPr/>
          <a:lstStyle/>
          <a:p>
            <a:fld id="{C83D86D7-FC2D-40B0-8775-37B10F486276}" type="datetimeFigureOut">
              <a:rPr lang="en-AU" smtClean="0"/>
              <a:t>21/06/2023</a:t>
            </a:fld>
            <a:endParaRPr lang="en-AU"/>
          </a:p>
        </p:txBody>
      </p:sp>
      <p:sp>
        <p:nvSpPr>
          <p:cNvPr id="5" name="Footer Placeholder 4">
            <a:extLst>
              <a:ext uri="{FF2B5EF4-FFF2-40B4-BE49-F238E27FC236}">
                <a16:creationId xmlns:a16="http://schemas.microsoft.com/office/drawing/2014/main" id="{C652EDF2-8CD3-A7CA-0682-4799EDC87AD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F9CC93A-5D4E-80EB-22DD-FB300069F319}"/>
              </a:ext>
            </a:extLst>
          </p:cNvPr>
          <p:cNvSpPr>
            <a:spLocks noGrp="1"/>
          </p:cNvSpPr>
          <p:nvPr>
            <p:ph type="sldNum" sz="quarter" idx="12"/>
          </p:nvPr>
        </p:nvSpPr>
        <p:spPr/>
        <p:txBody>
          <a:bodyPr/>
          <a:lstStyle/>
          <a:p>
            <a:fld id="{949A5874-6F8B-4A10-B26C-88F7863B4487}" type="slidenum">
              <a:rPr lang="en-AU" smtClean="0"/>
              <a:t>‹#›</a:t>
            </a:fld>
            <a:endParaRPr lang="en-AU"/>
          </a:p>
        </p:txBody>
      </p:sp>
    </p:spTree>
    <p:extLst>
      <p:ext uri="{BB962C8B-B14F-4D97-AF65-F5344CB8AC3E}">
        <p14:creationId xmlns:p14="http://schemas.microsoft.com/office/powerpoint/2010/main" val="1944992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l cover 1">
    <p:bg>
      <p:bgPr>
        <a:solidFill>
          <a:schemeClr val="tx2"/>
        </a:solidFill>
        <a:effectLst/>
      </p:bgPr>
    </p:bg>
    <p:spTree>
      <p:nvGrpSpPr>
        <p:cNvPr id="1" name=""/>
        <p:cNvGrpSpPr/>
        <p:nvPr/>
      </p:nvGrpSpPr>
      <p:grpSpPr>
        <a:xfrm>
          <a:off x="0" y="0"/>
          <a:ext cx="0" cy="0"/>
          <a:chOff x="0" y="0"/>
          <a:chExt cx="0" cy="0"/>
        </a:xfrm>
      </p:grpSpPr>
      <p:sp>
        <p:nvSpPr>
          <p:cNvPr id="13" name="Rectangle: Rounded Corners 13">
            <a:extLst>
              <a:ext uri="{FF2B5EF4-FFF2-40B4-BE49-F238E27FC236}">
                <a16:creationId xmlns:a16="http://schemas.microsoft.com/office/drawing/2014/main" id="{BB711EEB-9FF2-E738-435E-A8AA51810440}"/>
              </a:ext>
            </a:extLst>
          </p:cNvPr>
          <p:cNvSpPr/>
          <p:nvPr/>
        </p:nvSpPr>
        <p:spPr>
          <a:xfrm>
            <a:off x="1581470" y="1051796"/>
            <a:ext cx="5981060" cy="3590877"/>
          </a:xfrm>
          <a:custGeom>
            <a:avLst/>
            <a:gdLst>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393013 w 4493894"/>
              <a:gd name="connsiteY6" fmla="*/ 2246947 h 2246947"/>
              <a:gd name="connsiteX7" fmla="*/ 0 w 4493894"/>
              <a:gd name="connsiteY7" fmla="*/ 1853934 h 2246947"/>
              <a:gd name="connsiteX8" fmla="*/ 0 w 4493894"/>
              <a:gd name="connsiteY8"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93013 w 4493894"/>
              <a:gd name="connsiteY7" fmla="*/ 2246947 h 2246947"/>
              <a:gd name="connsiteX8" fmla="*/ 0 w 4493894"/>
              <a:gd name="connsiteY8" fmla="*/ 1853934 h 2246947"/>
              <a:gd name="connsiteX9" fmla="*/ 0 w 4493894"/>
              <a:gd name="connsiteY9" fmla="*/ 393013 h 2246947"/>
              <a:gd name="connsiteX0" fmla="*/ 0 w 4493894"/>
              <a:gd name="connsiteY0" fmla="*/ 393013 h 2248838"/>
              <a:gd name="connsiteX1" fmla="*/ 393013 w 4493894"/>
              <a:gd name="connsiteY1" fmla="*/ 0 h 2248838"/>
              <a:gd name="connsiteX2" fmla="*/ 4100881 w 4493894"/>
              <a:gd name="connsiteY2" fmla="*/ 0 h 2248838"/>
              <a:gd name="connsiteX3" fmla="*/ 4493894 w 4493894"/>
              <a:gd name="connsiteY3" fmla="*/ 393013 h 2248838"/>
              <a:gd name="connsiteX4" fmla="*/ 4493894 w 4493894"/>
              <a:gd name="connsiteY4" fmla="*/ 1853934 h 2248838"/>
              <a:gd name="connsiteX5" fmla="*/ 4100881 w 4493894"/>
              <a:gd name="connsiteY5" fmla="*/ 2246947 h 2248838"/>
              <a:gd name="connsiteX6" fmla="*/ 553218 w 4493894"/>
              <a:gd name="connsiteY6" fmla="*/ 2246210 h 2248838"/>
              <a:gd name="connsiteX7" fmla="*/ 393013 w 4493894"/>
              <a:gd name="connsiteY7" fmla="*/ 2246947 h 2248838"/>
              <a:gd name="connsiteX8" fmla="*/ 218757 w 4493894"/>
              <a:gd name="connsiteY8" fmla="*/ 2206307 h 2248838"/>
              <a:gd name="connsiteX9" fmla="*/ 0 w 4493894"/>
              <a:gd name="connsiteY9" fmla="*/ 1853934 h 2248838"/>
              <a:gd name="connsiteX10" fmla="*/ 0 w 4493894"/>
              <a:gd name="connsiteY10" fmla="*/ 393013 h 2248838"/>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218757 w 4493894"/>
              <a:gd name="connsiteY7" fmla="*/ 2206307 h 2246947"/>
              <a:gd name="connsiteX8" fmla="*/ 0 w 4493894"/>
              <a:gd name="connsiteY8" fmla="*/ 1853934 h 2246947"/>
              <a:gd name="connsiteX9" fmla="*/ 0 w 4493894"/>
              <a:gd name="connsiteY9" fmla="*/ 393013 h 224694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673667"/>
              <a:gd name="connsiteX1" fmla="*/ 393013 w 4493894"/>
              <a:gd name="connsiteY1" fmla="*/ 0 h 2673667"/>
              <a:gd name="connsiteX2" fmla="*/ 4100881 w 4493894"/>
              <a:gd name="connsiteY2" fmla="*/ 0 h 2673667"/>
              <a:gd name="connsiteX3" fmla="*/ 4493894 w 4493894"/>
              <a:gd name="connsiteY3" fmla="*/ 393013 h 2673667"/>
              <a:gd name="connsiteX4" fmla="*/ 4493894 w 4493894"/>
              <a:gd name="connsiteY4" fmla="*/ 1853934 h 2673667"/>
              <a:gd name="connsiteX5" fmla="*/ 4100881 w 4493894"/>
              <a:gd name="connsiteY5" fmla="*/ 2246947 h 2673667"/>
              <a:gd name="connsiteX6" fmla="*/ 553218 w 4493894"/>
              <a:gd name="connsiteY6" fmla="*/ 2246210 h 2673667"/>
              <a:gd name="connsiteX7" fmla="*/ 30797 w 4493894"/>
              <a:gd name="connsiteY7" fmla="*/ 2673667 h 2673667"/>
              <a:gd name="connsiteX8" fmla="*/ 0 w 4493894"/>
              <a:gd name="connsiteY8" fmla="*/ 1853934 h 2673667"/>
              <a:gd name="connsiteX9" fmla="*/ 0 w 4493894"/>
              <a:gd name="connsiteY9" fmla="*/ 393013 h 26736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9646 w 4503540"/>
              <a:gd name="connsiteY0" fmla="*/ 393013 h 2246947"/>
              <a:gd name="connsiteX1" fmla="*/ 402659 w 4503540"/>
              <a:gd name="connsiteY1" fmla="*/ 0 h 2246947"/>
              <a:gd name="connsiteX2" fmla="*/ 4110527 w 4503540"/>
              <a:gd name="connsiteY2" fmla="*/ 0 h 2246947"/>
              <a:gd name="connsiteX3" fmla="*/ 4503540 w 4503540"/>
              <a:gd name="connsiteY3" fmla="*/ 393013 h 2246947"/>
              <a:gd name="connsiteX4" fmla="*/ 4503540 w 4503540"/>
              <a:gd name="connsiteY4" fmla="*/ 1853934 h 2246947"/>
              <a:gd name="connsiteX5" fmla="*/ 4110527 w 4503540"/>
              <a:gd name="connsiteY5" fmla="*/ 2246947 h 2246947"/>
              <a:gd name="connsiteX6" fmla="*/ 562864 w 4503540"/>
              <a:gd name="connsiteY6" fmla="*/ 2246210 h 2246947"/>
              <a:gd name="connsiteX7" fmla="*/ 4883 w 4503540"/>
              <a:gd name="connsiteY7" fmla="*/ 1916747 h 2246947"/>
              <a:gd name="connsiteX8" fmla="*/ 9646 w 4503540"/>
              <a:gd name="connsiteY8" fmla="*/ 1853934 h 2246947"/>
              <a:gd name="connsiteX9" fmla="*/ 9646 w 4503540"/>
              <a:gd name="connsiteY9" fmla="*/ 393013 h 2246947"/>
              <a:gd name="connsiteX0" fmla="*/ 2589 w 4496483"/>
              <a:gd name="connsiteY0" fmla="*/ 393013 h 2246947"/>
              <a:gd name="connsiteX1" fmla="*/ 395602 w 4496483"/>
              <a:gd name="connsiteY1" fmla="*/ 0 h 2246947"/>
              <a:gd name="connsiteX2" fmla="*/ 4103470 w 4496483"/>
              <a:gd name="connsiteY2" fmla="*/ 0 h 2246947"/>
              <a:gd name="connsiteX3" fmla="*/ 4496483 w 4496483"/>
              <a:gd name="connsiteY3" fmla="*/ 393013 h 2246947"/>
              <a:gd name="connsiteX4" fmla="*/ 4496483 w 4496483"/>
              <a:gd name="connsiteY4" fmla="*/ 1853934 h 2246947"/>
              <a:gd name="connsiteX5" fmla="*/ 4103470 w 4496483"/>
              <a:gd name="connsiteY5" fmla="*/ 2246947 h 2246947"/>
              <a:gd name="connsiteX6" fmla="*/ 555807 w 4496483"/>
              <a:gd name="connsiteY6" fmla="*/ 2246210 h 2246947"/>
              <a:gd name="connsiteX7" fmla="*/ 5446 w 4496483"/>
              <a:gd name="connsiteY7" fmla="*/ 1916747 h 2246947"/>
              <a:gd name="connsiteX8" fmla="*/ 2589 w 4496483"/>
              <a:gd name="connsiteY8" fmla="*/ 1853934 h 2246947"/>
              <a:gd name="connsiteX9" fmla="*/ 2589 w 4496483"/>
              <a:gd name="connsiteY9" fmla="*/ 393013 h 2246947"/>
              <a:gd name="connsiteX0" fmla="*/ 0 w 4493894"/>
              <a:gd name="connsiteY0" fmla="*/ 393013 h 2384107"/>
              <a:gd name="connsiteX1" fmla="*/ 393013 w 4493894"/>
              <a:gd name="connsiteY1" fmla="*/ 0 h 2384107"/>
              <a:gd name="connsiteX2" fmla="*/ 4100881 w 4493894"/>
              <a:gd name="connsiteY2" fmla="*/ 0 h 2384107"/>
              <a:gd name="connsiteX3" fmla="*/ 4493894 w 4493894"/>
              <a:gd name="connsiteY3" fmla="*/ 393013 h 2384107"/>
              <a:gd name="connsiteX4" fmla="*/ 4493894 w 4493894"/>
              <a:gd name="connsiteY4" fmla="*/ 1853934 h 2384107"/>
              <a:gd name="connsiteX5" fmla="*/ 4100881 w 4493894"/>
              <a:gd name="connsiteY5" fmla="*/ 2246947 h 2384107"/>
              <a:gd name="connsiteX6" fmla="*/ 553218 w 4493894"/>
              <a:gd name="connsiteY6" fmla="*/ 2246210 h 2384107"/>
              <a:gd name="connsiteX7" fmla="*/ 10477 w 4493894"/>
              <a:gd name="connsiteY7" fmla="*/ 2384107 h 2384107"/>
              <a:gd name="connsiteX8" fmla="*/ 0 w 4493894"/>
              <a:gd name="connsiteY8" fmla="*/ 1853934 h 2384107"/>
              <a:gd name="connsiteX9" fmla="*/ 0 w 4493894"/>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229 w 4494123"/>
              <a:gd name="connsiteY0" fmla="*/ 393013 h 2384107"/>
              <a:gd name="connsiteX1" fmla="*/ 393242 w 4494123"/>
              <a:gd name="connsiteY1" fmla="*/ 0 h 2384107"/>
              <a:gd name="connsiteX2" fmla="*/ 4101110 w 4494123"/>
              <a:gd name="connsiteY2" fmla="*/ 0 h 2384107"/>
              <a:gd name="connsiteX3" fmla="*/ 4494123 w 4494123"/>
              <a:gd name="connsiteY3" fmla="*/ 393013 h 2384107"/>
              <a:gd name="connsiteX4" fmla="*/ 4494123 w 4494123"/>
              <a:gd name="connsiteY4" fmla="*/ 1853934 h 2384107"/>
              <a:gd name="connsiteX5" fmla="*/ 4101110 w 4494123"/>
              <a:gd name="connsiteY5" fmla="*/ 2246947 h 2384107"/>
              <a:gd name="connsiteX6" fmla="*/ 553447 w 4494123"/>
              <a:gd name="connsiteY6" fmla="*/ 2246210 h 2384107"/>
              <a:gd name="connsiteX7" fmla="*/ 10706 w 4494123"/>
              <a:gd name="connsiteY7" fmla="*/ 2384107 h 2384107"/>
              <a:gd name="connsiteX8" fmla="*/ 229 w 4494123"/>
              <a:gd name="connsiteY8" fmla="*/ 1853934 h 2384107"/>
              <a:gd name="connsiteX9" fmla="*/ 229 w 4494123"/>
              <a:gd name="connsiteY9" fmla="*/ 393013 h 2384107"/>
              <a:gd name="connsiteX0" fmla="*/ 6182 w 4500076"/>
              <a:gd name="connsiteY0" fmla="*/ 393013 h 2246947"/>
              <a:gd name="connsiteX1" fmla="*/ 399195 w 4500076"/>
              <a:gd name="connsiteY1" fmla="*/ 0 h 2246947"/>
              <a:gd name="connsiteX2" fmla="*/ 4107063 w 4500076"/>
              <a:gd name="connsiteY2" fmla="*/ 0 h 2246947"/>
              <a:gd name="connsiteX3" fmla="*/ 4500076 w 4500076"/>
              <a:gd name="connsiteY3" fmla="*/ 393013 h 2246947"/>
              <a:gd name="connsiteX4" fmla="*/ 4500076 w 4500076"/>
              <a:gd name="connsiteY4" fmla="*/ 1853934 h 2246947"/>
              <a:gd name="connsiteX5" fmla="*/ 4107063 w 4500076"/>
              <a:gd name="connsiteY5" fmla="*/ 2246947 h 2246947"/>
              <a:gd name="connsiteX6" fmla="*/ 559400 w 4500076"/>
              <a:gd name="connsiteY6" fmla="*/ 2246210 h 2246947"/>
              <a:gd name="connsiteX7" fmla="*/ 1419 w 4500076"/>
              <a:gd name="connsiteY7" fmla="*/ 2008187 h 2246947"/>
              <a:gd name="connsiteX8" fmla="*/ 6182 w 4500076"/>
              <a:gd name="connsiteY8" fmla="*/ 1853934 h 2246947"/>
              <a:gd name="connsiteX9" fmla="*/ 6182 w 4500076"/>
              <a:gd name="connsiteY9" fmla="*/ 393013 h 2246947"/>
              <a:gd name="connsiteX0" fmla="*/ 4763 w 4498657"/>
              <a:gd name="connsiteY0" fmla="*/ 393013 h 2246947"/>
              <a:gd name="connsiteX1" fmla="*/ 397776 w 4498657"/>
              <a:gd name="connsiteY1" fmla="*/ 0 h 2246947"/>
              <a:gd name="connsiteX2" fmla="*/ 4105644 w 4498657"/>
              <a:gd name="connsiteY2" fmla="*/ 0 h 2246947"/>
              <a:gd name="connsiteX3" fmla="*/ 4498657 w 4498657"/>
              <a:gd name="connsiteY3" fmla="*/ 393013 h 2246947"/>
              <a:gd name="connsiteX4" fmla="*/ 4498657 w 4498657"/>
              <a:gd name="connsiteY4" fmla="*/ 1853934 h 2246947"/>
              <a:gd name="connsiteX5" fmla="*/ 4105644 w 4498657"/>
              <a:gd name="connsiteY5" fmla="*/ 2246947 h 2246947"/>
              <a:gd name="connsiteX6" fmla="*/ 557981 w 4498657"/>
              <a:gd name="connsiteY6" fmla="*/ 2246210 h 2246947"/>
              <a:gd name="connsiteX7" fmla="*/ 0 w 4498657"/>
              <a:gd name="connsiteY7" fmla="*/ 2008187 h 2246947"/>
              <a:gd name="connsiteX8" fmla="*/ 4763 w 4498657"/>
              <a:gd name="connsiteY8" fmla="*/ 1853934 h 2246947"/>
              <a:gd name="connsiteX9" fmla="*/ 4763 w 4498657"/>
              <a:gd name="connsiteY9" fmla="*/ 393013 h 2246947"/>
              <a:gd name="connsiteX0" fmla="*/ 150 w 4494044"/>
              <a:gd name="connsiteY0" fmla="*/ 393013 h 2246947"/>
              <a:gd name="connsiteX1" fmla="*/ 393163 w 4494044"/>
              <a:gd name="connsiteY1" fmla="*/ 0 h 2246947"/>
              <a:gd name="connsiteX2" fmla="*/ 4101031 w 4494044"/>
              <a:gd name="connsiteY2" fmla="*/ 0 h 2246947"/>
              <a:gd name="connsiteX3" fmla="*/ 4494044 w 4494044"/>
              <a:gd name="connsiteY3" fmla="*/ 393013 h 2246947"/>
              <a:gd name="connsiteX4" fmla="*/ 4494044 w 4494044"/>
              <a:gd name="connsiteY4" fmla="*/ 1853934 h 2246947"/>
              <a:gd name="connsiteX5" fmla="*/ 4101031 w 4494044"/>
              <a:gd name="connsiteY5" fmla="*/ 2246947 h 2246947"/>
              <a:gd name="connsiteX6" fmla="*/ 553368 w 4494044"/>
              <a:gd name="connsiteY6" fmla="*/ 2246210 h 2246947"/>
              <a:gd name="connsiteX7" fmla="*/ 467 w 4494044"/>
              <a:gd name="connsiteY7" fmla="*/ 2033587 h 2246947"/>
              <a:gd name="connsiteX8" fmla="*/ 150 w 4494044"/>
              <a:gd name="connsiteY8" fmla="*/ 1853934 h 2246947"/>
              <a:gd name="connsiteX9" fmla="*/ 150 w 4494044"/>
              <a:gd name="connsiteY9" fmla="*/ 393013 h 2246947"/>
              <a:gd name="connsiteX0" fmla="*/ 337 w 4494231"/>
              <a:gd name="connsiteY0" fmla="*/ 393013 h 2246947"/>
              <a:gd name="connsiteX1" fmla="*/ 393350 w 4494231"/>
              <a:gd name="connsiteY1" fmla="*/ 0 h 2246947"/>
              <a:gd name="connsiteX2" fmla="*/ 4101218 w 4494231"/>
              <a:gd name="connsiteY2" fmla="*/ 0 h 2246947"/>
              <a:gd name="connsiteX3" fmla="*/ 4494231 w 4494231"/>
              <a:gd name="connsiteY3" fmla="*/ 393013 h 2246947"/>
              <a:gd name="connsiteX4" fmla="*/ 4494231 w 4494231"/>
              <a:gd name="connsiteY4" fmla="*/ 1853934 h 2246947"/>
              <a:gd name="connsiteX5" fmla="*/ 4101218 w 4494231"/>
              <a:gd name="connsiteY5" fmla="*/ 2246947 h 2246947"/>
              <a:gd name="connsiteX6" fmla="*/ 553555 w 4494231"/>
              <a:gd name="connsiteY6" fmla="*/ 2246210 h 2246947"/>
              <a:gd name="connsiteX7" fmla="*/ 654 w 4494231"/>
              <a:gd name="connsiteY7" fmla="*/ 2033587 h 2246947"/>
              <a:gd name="connsiteX8" fmla="*/ 337 w 4494231"/>
              <a:gd name="connsiteY8" fmla="*/ 1853934 h 2246947"/>
              <a:gd name="connsiteX9" fmla="*/ 337 w 4494231"/>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33587 h 2246947"/>
              <a:gd name="connsiteX8" fmla="*/ 0 w 4493894"/>
              <a:gd name="connsiteY8" fmla="*/ 1853934 h 2246947"/>
              <a:gd name="connsiteX9" fmla="*/ 0 w 4493894"/>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12156 h 2246947"/>
              <a:gd name="connsiteX8" fmla="*/ 0 w 4493894"/>
              <a:gd name="connsiteY8" fmla="*/ 1853934 h 2246947"/>
              <a:gd name="connsiteX9" fmla="*/ 0 w 4493894"/>
              <a:gd name="connsiteY9" fmla="*/ 393013 h 2246947"/>
              <a:gd name="connsiteX0" fmla="*/ 1377 w 4495271"/>
              <a:gd name="connsiteY0" fmla="*/ 393013 h 2246947"/>
              <a:gd name="connsiteX1" fmla="*/ 394390 w 4495271"/>
              <a:gd name="connsiteY1" fmla="*/ 0 h 2246947"/>
              <a:gd name="connsiteX2" fmla="*/ 4102258 w 4495271"/>
              <a:gd name="connsiteY2" fmla="*/ 0 h 2246947"/>
              <a:gd name="connsiteX3" fmla="*/ 4495271 w 4495271"/>
              <a:gd name="connsiteY3" fmla="*/ 393013 h 2246947"/>
              <a:gd name="connsiteX4" fmla="*/ 4495271 w 4495271"/>
              <a:gd name="connsiteY4" fmla="*/ 1853934 h 2246947"/>
              <a:gd name="connsiteX5" fmla="*/ 4102258 w 4495271"/>
              <a:gd name="connsiteY5" fmla="*/ 2246947 h 2246947"/>
              <a:gd name="connsiteX6" fmla="*/ 554595 w 4495271"/>
              <a:gd name="connsiteY6" fmla="*/ 2246210 h 2246947"/>
              <a:gd name="connsiteX7" fmla="*/ 1694 w 4495271"/>
              <a:gd name="connsiteY7" fmla="*/ 2012156 h 2246947"/>
              <a:gd name="connsiteX8" fmla="*/ 1377 w 4495271"/>
              <a:gd name="connsiteY8" fmla="*/ 1853934 h 2246947"/>
              <a:gd name="connsiteX9" fmla="*/ 1377 w 4495271"/>
              <a:gd name="connsiteY9" fmla="*/ 393013 h 2246947"/>
              <a:gd name="connsiteX0" fmla="*/ 326 w 4494220"/>
              <a:gd name="connsiteY0" fmla="*/ 393013 h 2246947"/>
              <a:gd name="connsiteX1" fmla="*/ 393339 w 4494220"/>
              <a:gd name="connsiteY1" fmla="*/ 0 h 2246947"/>
              <a:gd name="connsiteX2" fmla="*/ 4101207 w 4494220"/>
              <a:gd name="connsiteY2" fmla="*/ 0 h 2246947"/>
              <a:gd name="connsiteX3" fmla="*/ 4494220 w 4494220"/>
              <a:gd name="connsiteY3" fmla="*/ 393013 h 2246947"/>
              <a:gd name="connsiteX4" fmla="*/ 4494220 w 4494220"/>
              <a:gd name="connsiteY4" fmla="*/ 1853934 h 2246947"/>
              <a:gd name="connsiteX5" fmla="*/ 4101207 w 4494220"/>
              <a:gd name="connsiteY5" fmla="*/ 2246947 h 2246947"/>
              <a:gd name="connsiteX6" fmla="*/ 553544 w 4494220"/>
              <a:gd name="connsiteY6" fmla="*/ 2246210 h 2246947"/>
              <a:gd name="connsiteX7" fmla="*/ 643 w 4494220"/>
              <a:gd name="connsiteY7" fmla="*/ 2012156 h 2246947"/>
              <a:gd name="connsiteX8" fmla="*/ 326 w 4494220"/>
              <a:gd name="connsiteY8" fmla="*/ 1853934 h 2246947"/>
              <a:gd name="connsiteX9" fmla="*/ 326 w 4494220"/>
              <a:gd name="connsiteY9" fmla="*/ 393013 h 2246947"/>
              <a:gd name="connsiteX0" fmla="*/ 326 w 4494220"/>
              <a:gd name="connsiteY0" fmla="*/ 393013 h 2440781"/>
              <a:gd name="connsiteX1" fmla="*/ 393339 w 4494220"/>
              <a:gd name="connsiteY1" fmla="*/ 0 h 2440781"/>
              <a:gd name="connsiteX2" fmla="*/ 4101207 w 4494220"/>
              <a:gd name="connsiteY2" fmla="*/ 0 h 2440781"/>
              <a:gd name="connsiteX3" fmla="*/ 4494220 w 4494220"/>
              <a:gd name="connsiteY3" fmla="*/ 393013 h 2440781"/>
              <a:gd name="connsiteX4" fmla="*/ 4494220 w 4494220"/>
              <a:gd name="connsiteY4" fmla="*/ 1853934 h 2440781"/>
              <a:gd name="connsiteX5" fmla="*/ 4101207 w 4494220"/>
              <a:gd name="connsiteY5" fmla="*/ 2246947 h 2440781"/>
              <a:gd name="connsiteX6" fmla="*/ 553544 w 4494220"/>
              <a:gd name="connsiteY6" fmla="*/ 2246210 h 2440781"/>
              <a:gd name="connsiteX7" fmla="*/ 643 w 4494220"/>
              <a:gd name="connsiteY7" fmla="*/ 2440781 h 2440781"/>
              <a:gd name="connsiteX8" fmla="*/ 326 w 4494220"/>
              <a:gd name="connsiteY8" fmla="*/ 1853934 h 2440781"/>
              <a:gd name="connsiteX9" fmla="*/ 326 w 4494220"/>
              <a:gd name="connsiteY9" fmla="*/ 393013 h 2440781"/>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553218 w 4493894"/>
              <a:gd name="connsiteY6" fmla="*/ 2246210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472255 w 4493894"/>
              <a:gd name="connsiteY6" fmla="*/ 2248591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72255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96067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395786 w 4493894"/>
              <a:gd name="connsiteY3" fmla="*/ 119062 h 2814637"/>
              <a:gd name="connsiteX4" fmla="*/ 4493894 w 4493894"/>
              <a:gd name="connsiteY4" fmla="*/ 393013 h 2814637"/>
              <a:gd name="connsiteX5" fmla="*/ 4493894 w 4493894"/>
              <a:gd name="connsiteY5" fmla="*/ 1853934 h 2814637"/>
              <a:gd name="connsiteX6" fmla="*/ 4100881 w 4493894"/>
              <a:gd name="connsiteY6" fmla="*/ 2246947 h 2814637"/>
              <a:gd name="connsiteX7" fmla="*/ 496067 w 4493894"/>
              <a:gd name="connsiteY7" fmla="*/ 2248591 h 2814637"/>
              <a:gd name="connsiteX8" fmla="*/ 2699 w 4493894"/>
              <a:gd name="connsiteY8" fmla="*/ 2814637 h 2814637"/>
              <a:gd name="connsiteX9" fmla="*/ 0 w 4493894"/>
              <a:gd name="connsiteY9" fmla="*/ 1853934 h 2814637"/>
              <a:gd name="connsiteX10" fmla="*/ 0 w 4493894"/>
              <a:gd name="connsiteY10" fmla="*/ 393013 h 2814637"/>
              <a:gd name="connsiteX0" fmla="*/ 0 w 4509662"/>
              <a:gd name="connsiteY0" fmla="*/ 407133 h 2828757"/>
              <a:gd name="connsiteX1" fmla="*/ 393013 w 4509662"/>
              <a:gd name="connsiteY1" fmla="*/ 14120 h 2828757"/>
              <a:gd name="connsiteX2" fmla="*/ 4100881 w 4509662"/>
              <a:gd name="connsiteY2" fmla="*/ 14120 h 2828757"/>
              <a:gd name="connsiteX3" fmla="*/ 4467223 w 4509662"/>
              <a:gd name="connsiteY3" fmla="*/ 28407 h 2828757"/>
              <a:gd name="connsiteX4" fmla="*/ 4493894 w 4509662"/>
              <a:gd name="connsiteY4" fmla="*/ 407133 h 2828757"/>
              <a:gd name="connsiteX5" fmla="*/ 4493894 w 4509662"/>
              <a:gd name="connsiteY5" fmla="*/ 1868054 h 2828757"/>
              <a:gd name="connsiteX6" fmla="*/ 4100881 w 4509662"/>
              <a:gd name="connsiteY6" fmla="*/ 2261067 h 2828757"/>
              <a:gd name="connsiteX7" fmla="*/ 496067 w 4509662"/>
              <a:gd name="connsiteY7" fmla="*/ 2262711 h 2828757"/>
              <a:gd name="connsiteX8" fmla="*/ 2699 w 4509662"/>
              <a:gd name="connsiteY8" fmla="*/ 2828757 h 2828757"/>
              <a:gd name="connsiteX9" fmla="*/ 0 w 4509662"/>
              <a:gd name="connsiteY9" fmla="*/ 1868054 h 2828757"/>
              <a:gd name="connsiteX10" fmla="*/ 0 w 4509662"/>
              <a:gd name="connsiteY10" fmla="*/ 407133 h 2828757"/>
              <a:gd name="connsiteX0" fmla="*/ 0 w 4513266"/>
              <a:gd name="connsiteY0" fmla="*/ 420101 h 2841725"/>
              <a:gd name="connsiteX1" fmla="*/ 393013 w 4513266"/>
              <a:gd name="connsiteY1" fmla="*/ 27088 h 2841725"/>
              <a:gd name="connsiteX2" fmla="*/ 4100881 w 4513266"/>
              <a:gd name="connsiteY2" fmla="*/ 27088 h 2841725"/>
              <a:gd name="connsiteX3" fmla="*/ 4474367 w 4513266"/>
              <a:gd name="connsiteY3" fmla="*/ 24707 h 2841725"/>
              <a:gd name="connsiteX4" fmla="*/ 4493894 w 4513266"/>
              <a:gd name="connsiteY4" fmla="*/ 420101 h 2841725"/>
              <a:gd name="connsiteX5" fmla="*/ 4493894 w 4513266"/>
              <a:gd name="connsiteY5" fmla="*/ 1881022 h 2841725"/>
              <a:gd name="connsiteX6" fmla="*/ 4100881 w 4513266"/>
              <a:gd name="connsiteY6" fmla="*/ 2274035 h 2841725"/>
              <a:gd name="connsiteX7" fmla="*/ 496067 w 4513266"/>
              <a:gd name="connsiteY7" fmla="*/ 2275679 h 2841725"/>
              <a:gd name="connsiteX8" fmla="*/ 2699 w 4513266"/>
              <a:gd name="connsiteY8" fmla="*/ 2841725 h 2841725"/>
              <a:gd name="connsiteX9" fmla="*/ 0 w 4513266"/>
              <a:gd name="connsiteY9" fmla="*/ 1881022 h 2841725"/>
              <a:gd name="connsiteX10" fmla="*/ 0 w 4513266"/>
              <a:gd name="connsiteY10" fmla="*/ 420101 h 2841725"/>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493894"/>
              <a:gd name="connsiteY0" fmla="*/ 395394 h 2817018"/>
              <a:gd name="connsiteX1" fmla="*/ 393013 w 4493894"/>
              <a:gd name="connsiteY1" fmla="*/ 2381 h 2817018"/>
              <a:gd name="connsiteX2" fmla="*/ 4100881 w 4493894"/>
              <a:gd name="connsiteY2" fmla="*/ 2381 h 2817018"/>
              <a:gd name="connsiteX3" fmla="*/ 4474367 w 4493894"/>
              <a:gd name="connsiteY3" fmla="*/ 0 h 2817018"/>
              <a:gd name="connsiteX4" fmla="*/ 4493894 w 4493894"/>
              <a:gd name="connsiteY4" fmla="*/ 395394 h 2817018"/>
              <a:gd name="connsiteX5" fmla="*/ 4493894 w 4493894"/>
              <a:gd name="connsiteY5" fmla="*/ 1856315 h 2817018"/>
              <a:gd name="connsiteX6" fmla="*/ 4100881 w 4493894"/>
              <a:gd name="connsiteY6" fmla="*/ 2249328 h 2817018"/>
              <a:gd name="connsiteX7" fmla="*/ 496067 w 4493894"/>
              <a:gd name="connsiteY7" fmla="*/ 2250972 h 2817018"/>
              <a:gd name="connsiteX8" fmla="*/ 2699 w 4493894"/>
              <a:gd name="connsiteY8" fmla="*/ 2817018 h 2817018"/>
              <a:gd name="connsiteX9" fmla="*/ 0 w 4493894"/>
              <a:gd name="connsiteY9" fmla="*/ 1856315 h 2817018"/>
              <a:gd name="connsiteX10" fmla="*/ 0 w 4493894"/>
              <a:gd name="connsiteY10" fmla="*/ 395394 h 2817018"/>
              <a:gd name="connsiteX0" fmla="*/ 0 w 4494481"/>
              <a:gd name="connsiteY0" fmla="*/ 400156 h 2821780"/>
              <a:gd name="connsiteX1" fmla="*/ 393013 w 4494481"/>
              <a:gd name="connsiteY1" fmla="*/ 7143 h 2821780"/>
              <a:gd name="connsiteX2" fmla="*/ 4100881 w 4494481"/>
              <a:gd name="connsiteY2" fmla="*/ 7143 h 2821780"/>
              <a:gd name="connsiteX3" fmla="*/ 4493417 w 4494481"/>
              <a:gd name="connsiteY3" fmla="*/ 0 h 2821780"/>
              <a:gd name="connsiteX4" fmla="*/ 4493894 w 4494481"/>
              <a:gd name="connsiteY4" fmla="*/ 400156 h 2821780"/>
              <a:gd name="connsiteX5" fmla="*/ 4493894 w 4494481"/>
              <a:gd name="connsiteY5" fmla="*/ 1861077 h 2821780"/>
              <a:gd name="connsiteX6" fmla="*/ 4100881 w 4494481"/>
              <a:gd name="connsiteY6" fmla="*/ 2254090 h 2821780"/>
              <a:gd name="connsiteX7" fmla="*/ 496067 w 4494481"/>
              <a:gd name="connsiteY7" fmla="*/ 2255734 h 2821780"/>
              <a:gd name="connsiteX8" fmla="*/ 2699 w 4494481"/>
              <a:gd name="connsiteY8" fmla="*/ 2821780 h 2821780"/>
              <a:gd name="connsiteX9" fmla="*/ 0 w 4494481"/>
              <a:gd name="connsiteY9" fmla="*/ 1861077 h 2821780"/>
              <a:gd name="connsiteX10" fmla="*/ 0 w 4494481"/>
              <a:gd name="connsiteY10" fmla="*/ 400156 h 2821780"/>
              <a:gd name="connsiteX0" fmla="*/ 0 w 4494481"/>
              <a:gd name="connsiteY0" fmla="*/ 400449 h 2822073"/>
              <a:gd name="connsiteX1" fmla="*/ 393013 w 4494481"/>
              <a:gd name="connsiteY1" fmla="*/ 7436 h 2822073"/>
              <a:gd name="connsiteX2" fmla="*/ 4100881 w 4494481"/>
              <a:gd name="connsiteY2" fmla="*/ 7436 h 2822073"/>
              <a:gd name="connsiteX3" fmla="*/ 4493417 w 4494481"/>
              <a:gd name="connsiteY3" fmla="*/ 293 h 2822073"/>
              <a:gd name="connsiteX4" fmla="*/ 4493894 w 4494481"/>
              <a:gd name="connsiteY4" fmla="*/ 400449 h 2822073"/>
              <a:gd name="connsiteX5" fmla="*/ 4493894 w 4494481"/>
              <a:gd name="connsiteY5" fmla="*/ 1861370 h 2822073"/>
              <a:gd name="connsiteX6" fmla="*/ 4100881 w 4494481"/>
              <a:gd name="connsiteY6" fmla="*/ 2254383 h 2822073"/>
              <a:gd name="connsiteX7" fmla="*/ 496067 w 4494481"/>
              <a:gd name="connsiteY7" fmla="*/ 2256027 h 2822073"/>
              <a:gd name="connsiteX8" fmla="*/ 2699 w 4494481"/>
              <a:gd name="connsiteY8" fmla="*/ 2822073 h 2822073"/>
              <a:gd name="connsiteX9" fmla="*/ 0 w 4494481"/>
              <a:gd name="connsiteY9" fmla="*/ 1861370 h 2822073"/>
              <a:gd name="connsiteX10" fmla="*/ 0 w 4494481"/>
              <a:gd name="connsiteY10" fmla="*/ 400449 h 2822073"/>
              <a:gd name="connsiteX0" fmla="*/ 0 w 4494481"/>
              <a:gd name="connsiteY0" fmla="*/ 400156 h 2821780"/>
              <a:gd name="connsiteX1" fmla="*/ 393013 w 4494481"/>
              <a:gd name="connsiteY1" fmla="*/ 7143 h 2821780"/>
              <a:gd name="connsiteX2" fmla="*/ 4493417 w 4494481"/>
              <a:gd name="connsiteY2" fmla="*/ 0 h 2821780"/>
              <a:gd name="connsiteX3" fmla="*/ 4493894 w 4494481"/>
              <a:gd name="connsiteY3" fmla="*/ 400156 h 2821780"/>
              <a:gd name="connsiteX4" fmla="*/ 4493894 w 4494481"/>
              <a:gd name="connsiteY4" fmla="*/ 1861077 h 2821780"/>
              <a:gd name="connsiteX5" fmla="*/ 4100881 w 4494481"/>
              <a:gd name="connsiteY5" fmla="*/ 2254090 h 2821780"/>
              <a:gd name="connsiteX6" fmla="*/ 496067 w 4494481"/>
              <a:gd name="connsiteY6" fmla="*/ 2255734 h 2821780"/>
              <a:gd name="connsiteX7" fmla="*/ 2699 w 4494481"/>
              <a:gd name="connsiteY7" fmla="*/ 2821780 h 2821780"/>
              <a:gd name="connsiteX8" fmla="*/ 0 w 4494481"/>
              <a:gd name="connsiteY8" fmla="*/ 1861077 h 2821780"/>
              <a:gd name="connsiteX9" fmla="*/ 0 w 4494481"/>
              <a:gd name="connsiteY9" fmla="*/ 400156 h 2821780"/>
              <a:gd name="connsiteX0" fmla="*/ 0 w 4812388"/>
              <a:gd name="connsiteY0" fmla="*/ 400156 h 2821780"/>
              <a:gd name="connsiteX1" fmla="*/ 393013 w 4812388"/>
              <a:gd name="connsiteY1" fmla="*/ 7143 h 2821780"/>
              <a:gd name="connsiteX2" fmla="*/ 4493417 w 4812388"/>
              <a:gd name="connsiteY2" fmla="*/ 0 h 2821780"/>
              <a:gd name="connsiteX3" fmla="*/ 4493894 w 4812388"/>
              <a:gd name="connsiteY3" fmla="*/ 1861077 h 2821780"/>
              <a:gd name="connsiteX4" fmla="*/ 4100881 w 4812388"/>
              <a:gd name="connsiteY4" fmla="*/ 2254090 h 2821780"/>
              <a:gd name="connsiteX5" fmla="*/ 496067 w 4812388"/>
              <a:gd name="connsiteY5" fmla="*/ 2255734 h 2821780"/>
              <a:gd name="connsiteX6" fmla="*/ 2699 w 4812388"/>
              <a:gd name="connsiteY6" fmla="*/ 2821780 h 2821780"/>
              <a:gd name="connsiteX7" fmla="*/ 0 w 4812388"/>
              <a:gd name="connsiteY7" fmla="*/ 1861077 h 2821780"/>
              <a:gd name="connsiteX8" fmla="*/ 0 w 4812388"/>
              <a:gd name="connsiteY8" fmla="*/ 400156 h 2821780"/>
              <a:gd name="connsiteX0" fmla="*/ 0 w 4522900"/>
              <a:gd name="connsiteY0" fmla="*/ 400156 h 2821780"/>
              <a:gd name="connsiteX1" fmla="*/ 393013 w 4522900"/>
              <a:gd name="connsiteY1" fmla="*/ 7143 h 2821780"/>
              <a:gd name="connsiteX2" fmla="*/ 4493417 w 4522900"/>
              <a:gd name="connsiteY2" fmla="*/ 0 h 2821780"/>
              <a:gd name="connsiteX3" fmla="*/ 4493894 w 4522900"/>
              <a:gd name="connsiteY3" fmla="*/ 1861077 h 2821780"/>
              <a:gd name="connsiteX4" fmla="*/ 4100881 w 4522900"/>
              <a:gd name="connsiteY4" fmla="*/ 2254090 h 2821780"/>
              <a:gd name="connsiteX5" fmla="*/ 496067 w 4522900"/>
              <a:gd name="connsiteY5" fmla="*/ 2255734 h 2821780"/>
              <a:gd name="connsiteX6" fmla="*/ 2699 w 4522900"/>
              <a:gd name="connsiteY6" fmla="*/ 2821780 h 2821780"/>
              <a:gd name="connsiteX7" fmla="*/ 0 w 4522900"/>
              <a:gd name="connsiteY7" fmla="*/ 1861077 h 2821780"/>
              <a:gd name="connsiteX8" fmla="*/ 0 w 4522900"/>
              <a:gd name="connsiteY8" fmla="*/ 400156 h 2821780"/>
              <a:gd name="connsiteX0" fmla="*/ 0 w 4493894"/>
              <a:gd name="connsiteY0" fmla="*/ 400156 h 2821780"/>
              <a:gd name="connsiteX1" fmla="*/ 393013 w 4493894"/>
              <a:gd name="connsiteY1" fmla="*/ 7143 h 2821780"/>
              <a:gd name="connsiteX2" fmla="*/ 4493417 w 4493894"/>
              <a:gd name="connsiteY2" fmla="*/ 0 h 2821780"/>
              <a:gd name="connsiteX3" fmla="*/ 4493894 w 4493894"/>
              <a:gd name="connsiteY3" fmla="*/ 1861077 h 2821780"/>
              <a:gd name="connsiteX4" fmla="*/ 4100881 w 4493894"/>
              <a:gd name="connsiteY4" fmla="*/ 2254090 h 2821780"/>
              <a:gd name="connsiteX5" fmla="*/ 496067 w 4493894"/>
              <a:gd name="connsiteY5" fmla="*/ 2255734 h 2821780"/>
              <a:gd name="connsiteX6" fmla="*/ 2699 w 4493894"/>
              <a:gd name="connsiteY6" fmla="*/ 2821780 h 2821780"/>
              <a:gd name="connsiteX7" fmla="*/ 0 w 4493894"/>
              <a:gd name="connsiteY7" fmla="*/ 1861077 h 2821780"/>
              <a:gd name="connsiteX8" fmla="*/ 0 w 4493894"/>
              <a:gd name="connsiteY8" fmla="*/ 400156 h 2821780"/>
              <a:gd name="connsiteX0" fmla="*/ 0 w 4495387"/>
              <a:gd name="connsiteY0" fmla="*/ 400156 h 2821780"/>
              <a:gd name="connsiteX1" fmla="*/ 393013 w 4495387"/>
              <a:gd name="connsiteY1" fmla="*/ 7143 h 2821780"/>
              <a:gd name="connsiteX2" fmla="*/ 4493417 w 4495387"/>
              <a:gd name="connsiteY2" fmla="*/ 0 h 2821780"/>
              <a:gd name="connsiteX3" fmla="*/ 4493894 w 4495387"/>
              <a:gd name="connsiteY3" fmla="*/ 1861077 h 2821780"/>
              <a:gd name="connsiteX4" fmla="*/ 4100881 w 4495387"/>
              <a:gd name="connsiteY4" fmla="*/ 2254090 h 2821780"/>
              <a:gd name="connsiteX5" fmla="*/ 496067 w 4495387"/>
              <a:gd name="connsiteY5" fmla="*/ 2255734 h 2821780"/>
              <a:gd name="connsiteX6" fmla="*/ 2699 w 4495387"/>
              <a:gd name="connsiteY6" fmla="*/ 2821780 h 2821780"/>
              <a:gd name="connsiteX7" fmla="*/ 0 w 4495387"/>
              <a:gd name="connsiteY7" fmla="*/ 1861077 h 2821780"/>
              <a:gd name="connsiteX8" fmla="*/ 0 w 449538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496067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592859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592859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4546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617" h="2564743">
                <a:moveTo>
                  <a:pt x="0" y="400156"/>
                </a:moveTo>
                <a:cubicBezTo>
                  <a:pt x="0" y="183101"/>
                  <a:pt x="175958" y="7143"/>
                  <a:pt x="393013" y="7143"/>
                </a:cubicBezTo>
                <a:lnTo>
                  <a:pt x="4493417" y="0"/>
                </a:lnTo>
                <a:cubicBezTo>
                  <a:pt x="4493655" y="930538"/>
                  <a:pt x="4506930" y="1433008"/>
                  <a:pt x="4493894" y="1861077"/>
                </a:cubicBezTo>
                <a:cubicBezTo>
                  <a:pt x="4493894" y="2078132"/>
                  <a:pt x="4317936" y="2254090"/>
                  <a:pt x="4100881" y="2254090"/>
                </a:cubicBezTo>
                <a:lnTo>
                  <a:pt x="416805" y="2255734"/>
                </a:lnTo>
                <a:lnTo>
                  <a:pt x="2699" y="2564743"/>
                </a:lnTo>
                <a:cubicBezTo>
                  <a:pt x="1014" y="2487811"/>
                  <a:pt x="899" y="1939773"/>
                  <a:pt x="0" y="1861077"/>
                </a:cubicBezTo>
                <a:lnTo>
                  <a:pt x="0" y="40015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1959854" y="3266319"/>
            <a:ext cx="5224294" cy="568518"/>
          </a:xfrm>
        </p:spPr>
        <p:txBody>
          <a:bodyPr anchor="b">
            <a:noAutofit/>
          </a:bodyPr>
          <a:lstStyle>
            <a:lvl1pPr>
              <a:defRPr sz="1500">
                <a:solidFill>
                  <a:schemeClr val="tx2"/>
                </a:solidFill>
                <a:latin typeface="+mj-lt"/>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Subtitle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6863400" y="310499"/>
            <a:ext cx="2025000" cy="210102"/>
          </a:xfrm>
        </p:spPr>
        <p:txBody>
          <a:bodyPr anchor="t">
            <a:noAutofit/>
          </a:bodyPr>
          <a:lstStyle>
            <a:lvl1pPr algn="r">
              <a:defRPr sz="1200" b="0">
                <a:solidFill>
                  <a:schemeClr val="bg1"/>
                </a:solidFill>
                <a:latin typeface="+mn-lt"/>
              </a:defRPr>
            </a:lvl1pPr>
            <a:lvl2pPr>
              <a:defRPr sz="1200">
                <a:solidFill>
                  <a:schemeClr val="bg1"/>
                </a:solidFill>
              </a:defRPr>
            </a:lvl2pPr>
            <a:lvl3pPr marL="0" indent="0">
              <a:buNone/>
              <a:defRPr sz="1500">
                <a:solidFill>
                  <a:schemeClr val="bg1"/>
                </a:solidFill>
              </a:defRPr>
            </a:lvl3pPr>
            <a:lvl4pPr>
              <a:defRPr sz="1500">
                <a:solidFill>
                  <a:schemeClr val="bg1"/>
                </a:solidFill>
              </a:defRPr>
            </a:lvl4pPr>
            <a:lvl5pPr>
              <a:defRPr sz="1500">
                <a:solidFill>
                  <a:schemeClr val="bg1"/>
                </a:solidFill>
              </a:defRPr>
            </a:lvl5pPr>
          </a:lstStyle>
          <a:p>
            <a:pPr lvl="0"/>
            <a:r>
              <a:rPr lang="en-US"/>
              <a:t>00 Month 20YY</a:t>
            </a:r>
          </a:p>
        </p:txBody>
      </p:sp>
      <p:pic>
        <p:nvPicPr>
          <p:cNvPr id="12" name="Picture 11">
            <a:extLst>
              <a:ext uri="{FF2B5EF4-FFF2-40B4-BE49-F238E27FC236}">
                <a16:creationId xmlns:a16="http://schemas.microsoft.com/office/drawing/2014/main" id="{4F8CC3DF-C2DB-861D-E239-AAD28F135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415900" y="4365013"/>
            <a:ext cx="472500" cy="513662"/>
          </a:xfrm>
          <a:prstGeom prst="rect">
            <a:avLst/>
          </a:prstGeom>
        </p:spPr>
      </p:pic>
      <p:pic>
        <p:nvPicPr>
          <p:cNvPr id="15" name="Picture 14">
            <a:extLst>
              <a:ext uri="{FF2B5EF4-FFF2-40B4-BE49-F238E27FC236}">
                <a16:creationId xmlns:a16="http://schemas.microsoft.com/office/drawing/2014/main" id="{E3205701-71B9-F285-6BBB-757D8750C4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415900" y="4365013"/>
            <a:ext cx="472500" cy="513662"/>
          </a:xfrm>
          <a:prstGeom prst="rect">
            <a:avLst/>
          </a:prstGeom>
        </p:spPr>
      </p:pic>
      <p:cxnSp>
        <p:nvCxnSpPr>
          <p:cNvPr id="17" name="Straight Connector 16">
            <a:extLst>
              <a:ext uri="{FF2B5EF4-FFF2-40B4-BE49-F238E27FC236}">
                <a16:creationId xmlns:a16="http://schemas.microsoft.com/office/drawing/2014/main" id="{3D01AF4F-18A0-DD65-6447-DB8F46B6C814}"/>
              </a:ext>
            </a:extLst>
          </p:cNvPr>
          <p:cNvCxnSpPr>
            <a:cxnSpLocks/>
          </p:cNvCxnSpPr>
          <p:nvPr userDrawn="1"/>
        </p:nvCxnSpPr>
        <p:spPr>
          <a:xfrm>
            <a:off x="1959854" y="1692400"/>
            <a:ext cx="522429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AB6963-C47A-8575-C444-0AF1B8EFCFCF}"/>
              </a:ext>
            </a:extLst>
          </p:cNvPr>
          <p:cNvSpPr txBox="1"/>
          <p:nvPr userDrawn="1"/>
        </p:nvSpPr>
        <p:spPr>
          <a:xfrm>
            <a:off x="1877677" y="1355374"/>
            <a:ext cx="2576072" cy="323165"/>
          </a:xfrm>
          <a:prstGeom prst="rect">
            <a:avLst/>
          </a:prstGeom>
          <a:noFill/>
        </p:spPr>
        <p:txBody>
          <a:bodyPr wrap="square" rtlCol="0">
            <a:spAutoFit/>
          </a:bodyPr>
          <a:lstStyle/>
          <a:p>
            <a:r>
              <a:rPr lang="en-AU" sz="1500">
                <a:solidFill>
                  <a:schemeClr val="tx2"/>
                </a:solidFill>
              </a:rPr>
              <a:t>SIRA</a:t>
            </a:r>
          </a:p>
        </p:txBody>
      </p:sp>
      <p:sp>
        <p:nvSpPr>
          <p:cNvPr id="21" name="Title 1">
            <a:extLst>
              <a:ext uri="{FF2B5EF4-FFF2-40B4-BE49-F238E27FC236}">
                <a16:creationId xmlns:a16="http://schemas.microsoft.com/office/drawing/2014/main" id="{CF0AAFB4-9FF4-E1ED-D7B1-800DFA7F7798}"/>
              </a:ext>
            </a:extLst>
          </p:cNvPr>
          <p:cNvSpPr>
            <a:spLocks noGrp="1"/>
          </p:cNvSpPr>
          <p:nvPr>
            <p:ph type="ctrTitle" hasCustomPrompt="1"/>
          </p:nvPr>
        </p:nvSpPr>
        <p:spPr>
          <a:xfrm>
            <a:off x="1959854" y="1959036"/>
            <a:ext cx="5224293" cy="1170816"/>
          </a:xfrm>
          <a:ln>
            <a:noFill/>
          </a:ln>
        </p:spPr>
        <p:txBody>
          <a:bodyPr anchor="t">
            <a:normAutofit/>
          </a:bodyPr>
          <a:lstStyle>
            <a:lvl1pPr algn="l">
              <a:lnSpc>
                <a:spcPct val="90000"/>
              </a:lnSpc>
              <a:defRPr sz="3000">
                <a:solidFill>
                  <a:schemeClr val="tx2"/>
                </a:solidFill>
              </a:defRPr>
            </a:lvl1pPr>
          </a:lstStyle>
          <a:p>
            <a:r>
              <a:rPr lang="en-US"/>
              <a:t>Presentation title here</a:t>
            </a:r>
          </a:p>
        </p:txBody>
      </p:sp>
      <p:sp>
        <p:nvSpPr>
          <p:cNvPr id="20" name="TextBox 19">
            <a:extLst>
              <a:ext uri="{FF2B5EF4-FFF2-40B4-BE49-F238E27FC236}">
                <a16:creationId xmlns:a16="http://schemas.microsoft.com/office/drawing/2014/main" id="{9553C896-C4A3-4DBE-A9BE-EAF124A9A3DE}"/>
              </a:ext>
            </a:extLst>
          </p:cNvPr>
          <p:cNvSpPr txBox="1"/>
          <p:nvPr userDrawn="1"/>
        </p:nvSpPr>
        <p:spPr>
          <a:xfrm>
            <a:off x="184221" y="239123"/>
            <a:ext cx="2576072" cy="461665"/>
          </a:xfrm>
          <a:prstGeom prst="rect">
            <a:avLst/>
          </a:prstGeom>
          <a:noFill/>
        </p:spPr>
        <p:txBody>
          <a:bodyPr wrap="square" rtlCol="0">
            <a:spAutoFit/>
          </a:bodyPr>
          <a:lstStyle/>
          <a:p>
            <a:r>
              <a:rPr lang="en-AU" sz="1200">
                <a:solidFill>
                  <a:schemeClr val="bg1"/>
                </a:solidFill>
                <a:latin typeface="Public Sans SemiBold" pitchFamily="2" charset="0"/>
              </a:rPr>
              <a:t>State Insurance</a:t>
            </a:r>
            <a:br>
              <a:rPr lang="en-AU" sz="1200">
                <a:solidFill>
                  <a:schemeClr val="bg1"/>
                </a:solidFill>
                <a:latin typeface="Public Sans SemiBold" pitchFamily="2" charset="0"/>
              </a:rPr>
            </a:br>
            <a:r>
              <a:rPr lang="en-AU" sz="1200">
                <a:solidFill>
                  <a:schemeClr val="bg1"/>
                </a:solidFill>
                <a:latin typeface="Public Sans SemiBold" pitchFamily="2" charset="0"/>
              </a:rPr>
              <a:t>Regulatory Authority</a:t>
            </a:r>
          </a:p>
        </p:txBody>
      </p:sp>
    </p:spTree>
    <p:extLst>
      <p:ext uri="{BB962C8B-B14F-4D97-AF65-F5344CB8AC3E}">
        <p14:creationId xmlns:p14="http://schemas.microsoft.com/office/powerpoint/2010/main" val="1552910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l cover 2">
    <p:bg>
      <p:bgPr>
        <a:solidFill>
          <a:schemeClr val="bg2"/>
        </a:solidFill>
        <a:effectLst/>
      </p:bgPr>
    </p:bg>
    <p:spTree>
      <p:nvGrpSpPr>
        <p:cNvPr id="1" name=""/>
        <p:cNvGrpSpPr/>
        <p:nvPr/>
      </p:nvGrpSpPr>
      <p:grpSpPr>
        <a:xfrm>
          <a:off x="0" y="0"/>
          <a:ext cx="0" cy="0"/>
          <a:chOff x="0" y="0"/>
          <a:chExt cx="0" cy="0"/>
        </a:xfrm>
      </p:grpSpPr>
      <p:sp>
        <p:nvSpPr>
          <p:cNvPr id="13" name="Rectangle: Rounded Corners 13">
            <a:extLst>
              <a:ext uri="{FF2B5EF4-FFF2-40B4-BE49-F238E27FC236}">
                <a16:creationId xmlns:a16="http://schemas.microsoft.com/office/drawing/2014/main" id="{BB711EEB-9FF2-E738-435E-A8AA51810440}"/>
              </a:ext>
            </a:extLst>
          </p:cNvPr>
          <p:cNvSpPr/>
          <p:nvPr/>
        </p:nvSpPr>
        <p:spPr>
          <a:xfrm>
            <a:off x="1581470" y="1051796"/>
            <a:ext cx="5981060" cy="3590877"/>
          </a:xfrm>
          <a:custGeom>
            <a:avLst/>
            <a:gdLst>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393013 w 4493894"/>
              <a:gd name="connsiteY6" fmla="*/ 2246947 h 2246947"/>
              <a:gd name="connsiteX7" fmla="*/ 0 w 4493894"/>
              <a:gd name="connsiteY7" fmla="*/ 1853934 h 2246947"/>
              <a:gd name="connsiteX8" fmla="*/ 0 w 4493894"/>
              <a:gd name="connsiteY8"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93013 w 4493894"/>
              <a:gd name="connsiteY7" fmla="*/ 2246947 h 2246947"/>
              <a:gd name="connsiteX8" fmla="*/ 0 w 4493894"/>
              <a:gd name="connsiteY8" fmla="*/ 1853934 h 2246947"/>
              <a:gd name="connsiteX9" fmla="*/ 0 w 4493894"/>
              <a:gd name="connsiteY9" fmla="*/ 393013 h 2246947"/>
              <a:gd name="connsiteX0" fmla="*/ 0 w 4493894"/>
              <a:gd name="connsiteY0" fmla="*/ 393013 h 2248838"/>
              <a:gd name="connsiteX1" fmla="*/ 393013 w 4493894"/>
              <a:gd name="connsiteY1" fmla="*/ 0 h 2248838"/>
              <a:gd name="connsiteX2" fmla="*/ 4100881 w 4493894"/>
              <a:gd name="connsiteY2" fmla="*/ 0 h 2248838"/>
              <a:gd name="connsiteX3" fmla="*/ 4493894 w 4493894"/>
              <a:gd name="connsiteY3" fmla="*/ 393013 h 2248838"/>
              <a:gd name="connsiteX4" fmla="*/ 4493894 w 4493894"/>
              <a:gd name="connsiteY4" fmla="*/ 1853934 h 2248838"/>
              <a:gd name="connsiteX5" fmla="*/ 4100881 w 4493894"/>
              <a:gd name="connsiteY5" fmla="*/ 2246947 h 2248838"/>
              <a:gd name="connsiteX6" fmla="*/ 553218 w 4493894"/>
              <a:gd name="connsiteY6" fmla="*/ 2246210 h 2248838"/>
              <a:gd name="connsiteX7" fmla="*/ 393013 w 4493894"/>
              <a:gd name="connsiteY7" fmla="*/ 2246947 h 2248838"/>
              <a:gd name="connsiteX8" fmla="*/ 218757 w 4493894"/>
              <a:gd name="connsiteY8" fmla="*/ 2206307 h 2248838"/>
              <a:gd name="connsiteX9" fmla="*/ 0 w 4493894"/>
              <a:gd name="connsiteY9" fmla="*/ 1853934 h 2248838"/>
              <a:gd name="connsiteX10" fmla="*/ 0 w 4493894"/>
              <a:gd name="connsiteY10" fmla="*/ 393013 h 2248838"/>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218757 w 4493894"/>
              <a:gd name="connsiteY7" fmla="*/ 2206307 h 2246947"/>
              <a:gd name="connsiteX8" fmla="*/ 0 w 4493894"/>
              <a:gd name="connsiteY8" fmla="*/ 1853934 h 2246947"/>
              <a:gd name="connsiteX9" fmla="*/ 0 w 4493894"/>
              <a:gd name="connsiteY9" fmla="*/ 393013 h 224694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673667"/>
              <a:gd name="connsiteX1" fmla="*/ 393013 w 4493894"/>
              <a:gd name="connsiteY1" fmla="*/ 0 h 2673667"/>
              <a:gd name="connsiteX2" fmla="*/ 4100881 w 4493894"/>
              <a:gd name="connsiteY2" fmla="*/ 0 h 2673667"/>
              <a:gd name="connsiteX3" fmla="*/ 4493894 w 4493894"/>
              <a:gd name="connsiteY3" fmla="*/ 393013 h 2673667"/>
              <a:gd name="connsiteX4" fmla="*/ 4493894 w 4493894"/>
              <a:gd name="connsiteY4" fmla="*/ 1853934 h 2673667"/>
              <a:gd name="connsiteX5" fmla="*/ 4100881 w 4493894"/>
              <a:gd name="connsiteY5" fmla="*/ 2246947 h 2673667"/>
              <a:gd name="connsiteX6" fmla="*/ 553218 w 4493894"/>
              <a:gd name="connsiteY6" fmla="*/ 2246210 h 2673667"/>
              <a:gd name="connsiteX7" fmla="*/ 30797 w 4493894"/>
              <a:gd name="connsiteY7" fmla="*/ 2673667 h 2673667"/>
              <a:gd name="connsiteX8" fmla="*/ 0 w 4493894"/>
              <a:gd name="connsiteY8" fmla="*/ 1853934 h 2673667"/>
              <a:gd name="connsiteX9" fmla="*/ 0 w 4493894"/>
              <a:gd name="connsiteY9" fmla="*/ 393013 h 26736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9646 w 4503540"/>
              <a:gd name="connsiteY0" fmla="*/ 393013 h 2246947"/>
              <a:gd name="connsiteX1" fmla="*/ 402659 w 4503540"/>
              <a:gd name="connsiteY1" fmla="*/ 0 h 2246947"/>
              <a:gd name="connsiteX2" fmla="*/ 4110527 w 4503540"/>
              <a:gd name="connsiteY2" fmla="*/ 0 h 2246947"/>
              <a:gd name="connsiteX3" fmla="*/ 4503540 w 4503540"/>
              <a:gd name="connsiteY3" fmla="*/ 393013 h 2246947"/>
              <a:gd name="connsiteX4" fmla="*/ 4503540 w 4503540"/>
              <a:gd name="connsiteY4" fmla="*/ 1853934 h 2246947"/>
              <a:gd name="connsiteX5" fmla="*/ 4110527 w 4503540"/>
              <a:gd name="connsiteY5" fmla="*/ 2246947 h 2246947"/>
              <a:gd name="connsiteX6" fmla="*/ 562864 w 4503540"/>
              <a:gd name="connsiteY6" fmla="*/ 2246210 h 2246947"/>
              <a:gd name="connsiteX7" fmla="*/ 4883 w 4503540"/>
              <a:gd name="connsiteY7" fmla="*/ 1916747 h 2246947"/>
              <a:gd name="connsiteX8" fmla="*/ 9646 w 4503540"/>
              <a:gd name="connsiteY8" fmla="*/ 1853934 h 2246947"/>
              <a:gd name="connsiteX9" fmla="*/ 9646 w 4503540"/>
              <a:gd name="connsiteY9" fmla="*/ 393013 h 2246947"/>
              <a:gd name="connsiteX0" fmla="*/ 2589 w 4496483"/>
              <a:gd name="connsiteY0" fmla="*/ 393013 h 2246947"/>
              <a:gd name="connsiteX1" fmla="*/ 395602 w 4496483"/>
              <a:gd name="connsiteY1" fmla="*/ 0 h 2246947"/>
              <a:gd name="connsiteX2" fmla="*/ 4103470 w 4496483"/>
              <a:gd name="connsiteY2" fmla="*/ 0 h 2246947"/>
              <a:gd name="connsiteX3" fmla="*/ 4496483 w 4496483"/>
              <a:gd name="connsiteY3" fmla="*/ 393013 h 2246947"/>
              <a:gd name="connsiteX4" fmla="*/ 4496483 w 4496483"/>
              <a:gd name="connsiteY4" fmla="*/ 1853934 h 2246947"/>
              <a:gd name="connsiteX5" fmla="*/ 4103470 w 4496483"/>
              <a:gd name="connsiteY5" fmla="*/ 2246947 h 2246947"/>
              <a:gd name="connsiteX6" fmla="*/ 555807 w 4496483"/>
              <a:gd name="connsiteY6" fmla="*/ 2246210 h 2246947"/>
              <a:gd name="connsiteX7" fmla="*/ 5446 w 4496483"/>
              <a:gd name="connsiteY7" fmla="*/ 1916747 h 2246947"/>
              <a:gd name="connsiteX8" fmla="*/ 2589 w 4496483"/>
              <a:gd name="connsiteY8" fmla="*/ 1853934 h 2246947"/>
              <a:gd name="connsiteX9" fmla="*/ 2589 w 4496483"/>
              <a:gd name="connsiteY9" fmla="*/ 393013 h 2246947"/>
              <a:gd name="connsiteX0" fmla="*/ 0 w 4493894"/>
              <a:gd name="connsiteY0" fmla="*/ 393013 h 2384107"/>
              <a:gd name="connsiteX1" fmla="*/ 393013 w 4493894"/>
              <a:gd name="connsiteY1" fmla="*/ 0 h 2384107"/>
              <a:gd name="connsiteX2" fmla="*/ 4100881 w 4493894"/>
              <a:gd name="connsiteY2" fmla="*/ 0 h 2384107"/>
              <a:gd name="connsiteX3" fmla="*/ 4493894 w 4493894"/>
              <a:gd name="connsiteY3" fmla="*/ 393013 h 2384107"/>
              <a:gd name="connsiteX4" fmla="*/ 4493894 w 4493894"/>
              <a:gd name="connsiteY4" fmla="*/ 1853934 h 2384107"/>
              <a:gd name="connsiteX5" fmla="*/ 4100881 w 4493894"/>
              <a:gd name="connsiteY5" fmla="*/ 2246947 h 2384107"/>
              <a:gd name="connsiteX6" fmla="*/ 553218 w 4493894"/>
              <a:gd name="connsiteY6" fmla="*/ 2246210 h 2384107"/>
              <a:gd name="connsiteX7" fmla="*/ 10477 w 4493894"/>
              <a:gd name="connsiteY7" fmla="*/ 2384107 h 2384107"/>
              <a:gd name="connsiteX8" fmla="*/ 0 w 4493894"/>
              <a:gd name="connsiteY8" fmla="*/ 1853934 h 2384107"/>
              <a:gd name="connsiteX9" fmla="*/ 0 w 4493894"/>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229 w 4494123"/>
              <a:gd name="connsiteY0" fmla="*/ 393013 h 2384107"/>
              <a:gd name="connsiteX1" fmla="*/ 393242 w 4494123"/>
              <a:gd name="connsiteY1" fmla="*/ 0 h 2384107"/>
              <a:gd name="connsiteX2" fmla="*/ 4101110 w 4494123"/>
              <a:gd name="connsiteY2" fmla="*/ 0 h 2384107"/>
              <a:gd name="connsiteX3" fmla="*/ 4494123 w 4494123"/>
              <a:gd name="connsiteY3" fmla="*/ 393013 h 2384107"/>
              <a:gd name="connsiteX4" fmla="*/ 4494123 w 4494123"/>
              <a:gd name="connsiteY4" fmla="*/ 1853934 h 2384107"/>
              <a:gd name="connsiteX5" fmla="*/ 4101110 w 4494123"/>
              <a:gd name="connsiteY5" fmla="*/ 2246947 h 2384107"/>
              <a:gd name="connsiteX6" fmla="*/ 553447 w 4494123"/>
              <a:gd name="connsiteY6" fmla="*/ 2246210 h 2384107"/>
              <a:gd name="connsiteX7" fmla="*/ 10706 w 4494123"/>
              <a:gd name="connsiteY7" fmla="*/ 2384107 h 2384107"/>
              <a:gd name="connsiteX8" fmla="*/ 229 w 4494123"/>
              <a:gd name="connsiteY8" fmla="*/ 1853934 h 2384107"/>
              <a:gd name="connsiteX9" fmla="*/ 229 w 4494123"/>
              <a:gd name="connsiteY9" fmla="*/ 393013 h 2384107"/>
              <a:gd name="connsiteX0" fmla="*/ 6182 w 4500076"/>
              <a:gd name="connsiteY0" fmla="*/ 393013 h 2246947"/>
              <a:gd name="connsiteX1" fmla="*/ 399195 w 4500076"/>
              <a:gd name="connsiteY1" fmla="*/ 0 h 2246947"/>
              <a:gd name="connsiteX2" fmla="*/ 4107063 w 4500076"/>
              <a:gd name="connsiteY2" fmla="*/ 0 h 2246947"/>
              <a:gd name="connsiteX3" fmla="*/ 4500076 w 4500076"/>
              <a:gd name="connsiteY3" fmla="*/ 393013 h 2246947"/>
              <a:gd name="connsiteX4" fmla="*/ 4500076 w 4500076"/>
              <a:gd name="connsiteY4" fmla="*/ 1853934 h 2246947"/>
              <a:gd name="connsiteX5" fmla="*/ 4107063 w 4500076"/>
              <a:gd name="connsiteY5" fmla="*/ 2246947 h 2246947"/>
              <a:gd name="connsiteX6" fmla="*/ 559400 w 4500076"/>
              <a:gd name="connsiteY6" fmla="*/ 2246210 h 2246947"/>
              <a:gd name="connsiteX7" fmla="*/ 1419 w 4500076"/>
              <a:gd name="connsiteY7" fmla="*/ 2008187 h 2246947"/>
              <a:gd name="connsiteX8" fmla="*/ 6182 w 4500076"/>
              <a:gd name="connsiteY8" fmla="*/ 1853934 h 2246947"/>
              <a:gd name="connsiteX9" fmla="*/ 6182 w 4500076"/>
              <a:gd name="connsiteY9" fmla="*/ 393013 h 2246947"/>
              <a:gd name="connsiteX0" fmla="*/ 4763 w 4498657"/>
              <a:gd name="connsiteY0" fmla="*/ 393013 h 2246947"/>
              <a:gd name="connsiteX1" fmla="*/ 397776 w 4498657"/>
              <a:gd name="connsiteY1" fmla="*/ 0 h 2246947"/>
              <a:gd name="connsiteX2" fmla="*/ 4105644 w 4498657"/>
              <a:gd name="connsiteY2" fmla="*/ 0 h 2246947"/>
              <a:gd name="connsiteX3" fmla="*/ 4498657 w 4498657"/>
              <a:gd name="connsiteY3" fmla="*/ 393013 h 2246947"/>
              <a:gd name="connsiteX4" fmla="*/ 4498657 w 4498657"/>
              <a:gd name="connsiteY4" fmla="*/ 1853934 h 2246947"/>
              <a:gd name="connsiteX5" fmla="*/ 4105644 w 4498657"/>
              <a:gd name="connsiteY5" fmla="*/ 2246947 h 2246947"/>
              <a:gd name="connsiteX6" fmla="*/ 557981 w 4498657"/>
              <a:gd name="connsiteY6" fmla="*/ 2246210 h 2246947"/>
              <a:gd name="connsiteX7" fmla="*/ 0 w 4498657"/>
              <a:gd name="connsiteY7" fmla="*/ 2008187 h 2246947"/>
              <a:gd name="connsiteX8" fmla="*/ 4763 w 4498657"/>
              <a:gd name="connsiteY8" fmla="*/ 1853934 h 2246947"/>
              <a:gd name="connsiteX9" fmla="*/ 4763 w 4498657"/>
              <a:gd name="connsiteY9" fmla="*/ 393013 h 2246947"/>
              <a:gd name="connsiteX0" fmla="*/ 150 w 4494044"/>
              <a:gd name="connsiteY0" fmla="*/ 393013 h 2246947"/>
              <a:gd name="connsiteX1" fmla="*/ 393163 w 4494044"/>
              <a:gd name="connsiteY1" fmla="*/ 0 h 2246947"/>
              <a:gd name="connsiteX2" fmla="*/ 4101031 w 4494044"/>
              <a:gd name="connsiteY2" fmla="*/ 0 h 2246947"/>
              <a:gd name="connsiteX3" fmla="*/ 4494044 w 4494044"/>
              <a:gd name="connsiteY3" fmla="*/ 393013 h 2246947"/>
              <a:gd name="connsiteX4" fmla="*/ 4494044 w 4494044"/>
              <a:gd name="connsiteY4" fmla="*/ 1853934 h 2246947"/>
              <a:gd name="connsiteX5" fmla="*/ 4101031 w 4494044"/>
              <a:gd name="connsiteY5" fmla="*/ 2246947 h 2246947"/>
              <a:gd name="connsiteX6" fmla="*/ 553368 w 4494044"/>
              <a:gd name="connsiteY6" fmla="*/ 2246210 h 2246947"/>
              <a:gd name="connsiteX7" fmla="*/ 467 w 4494044"/>
              <a:gd name="connsiteY7" fmla="*/ 2033587 h 2246947"/>
              <a:gd name="connsiteX8" fmla="*/ 150 w 4494044"/>
              <a:gd name="connsiteY8" fmla="*/ 1853934 h 2246947"/>
              <a:gd name="connsiteX9" fmla="*/ 150 w 4494044"/>
              <a:gd name="connsiteY9" fmla="*/ 393013 h 2246947"/>
              <a:gd name="connsiteX0" fmla="*/ 337 w 4494231"/>
              <a:gd name="connsiteY0" fmla="*/ 393013 h 2246947"/>
              <a:gd name="connsiteX1" fmla="*/ 393350 w 4494231"/>
              <a:gd name="connsiteY1" fmla="*/ 0 h 2246947"/>
              <a:gd name="connsiteX2" fmla="*/ 4101218 w 4494231"/>
              <a:gd name="connsiteY2" fmla="*/ 0 h 2246947"/>
              <a:gd name="connsiteX3" fmla="*/ 4494231 w 4494231"/>
              <a:gd name="connsiteY3" fmla="*/ 393013 h 2246947"/>
              <a:gd name="connsiteX4" fmla="*/ 4494231 w 4494231"/>
              <a:gd name="connsiteY4" fmla="*/ 1853934 h 2246947"/>
              <a:gd name="connsiteX5" fmla="*/ 4101218 w 4494231"/>
              <a:gd name="connsiteY5" fmla="*/ 2246947 h 2246947"/>
              <a:gd name="connsiteX6" fmla="*/ 553555 w 4494231"/>
              <a:gd name="connsiteY6" fmla="*/ 2246210 h 2246947"/>
              <a:gd name="connsiteX7" fmla="*/ 654 w 4494231"/>
              <a:gd name="connsiteY7" fmla="*/ 2033587 h 2246947"/>
              <a:gd name="connsiteX8" fmla="*/ 337 w 4494231"/>
              <a:gd name="connsiteY8" fmla="*/ 1853934 h 2246947"/>
              <a:gd name="connsiteX9" fmla="*/ 337 w 4494231"/>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33587 h 2246947"/>
              <a:gd name="connsiteX8" fmla="*/ 0 w 4493894"/>
              <a:gd name="connsiteY8" fmla="*/ 1853934 h 2246947"/>
              <a:gd name="connsiteX9" fmla="*/ 0 w 4493894"/>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12156 h 2246947"/>
              <a:gd name="connsiteX8" fmla="*/ 0 w 4493894"/>
              <a:gd name="connsiteY8" fmla="*/ 1853934 h 2246947"/>
              <a:gd name="connsiteX9" fmla="*/ 0 w 4493894"/>
              <a:gd name="connsiteY9" fmla="*/ 393013 h 2246947"/>
              <a:gd name="connsiteX0" fmla="*/ 1377 w 4495271"/>
              <a:gd name="connsiteY0" fmla="*/ 393013 h 2246947"/>
              <a:gd name="connsiteX1" fmla="*/ 394390 w 4495271"/>
              <a:gd name="connsiteY1" fmla="*/ 0 h 2246947"/>
              <a:gd name="connsiteX2" fmla="*/ 4102258 w 4495271"/>
              <a:gd name="connsiteY2" fmla="*/ 0 h 2246947"/>
              <a:gd name="connsiteX3" fmla="*/ 4495271 w 4495271"/>
              <a:gd name="connsiteY3" fmla="*/ 393013 h 2246947"/>
              <a:gd name="connsiteX4" fmla="*/ 4495271 w 4495271"/>
              <a:gd name="connsiteY4" fmla="*/ 1853934 h 2246947"/>
              <a:gd name="connsiteX5" fmla="*/ 4102258 w 4495271"/>
              <a:gd name="connsiteY5" fmla="*/ 2246947 h 2246947"/>
              <a:gd name="connsiteX6" fmla="*/ 554595 w 4495271"/>
              <a:gd name="connsiteY6" fmla="*/ 2246210 h 2246947"/>
              <a:gd name="connsiteX7" fmla="*/ 1694 w 4495271"/>
              <a:gd name="connsiteY7" fmla="*/ 2012156 h 2246947"/>
              <a:gd name="connsiteX8" fmla="*/ 1377 w 4495271"/>
              <a:gd name="connsiteY8" fmla="*/ 1853934 h 2246947"/>
              <a:gd name="connsiteX9" fmla="*/ 1377 w 4495271"/>
              <a:gd name="connsiteY9" fmla="*/ 393013 h 2246947"/>
              <a:gd name="connsiteX0" fmla="*/ 326 w 4494220"/>
              <a:gd name="connsiteY0" fmla="*/ 393013 h 2246947"/>
              <a:gd name="connsiteX1" fmla="*/ 393339 w 4494220"/>
              <a:gd name="connsiteY1" fmla="*/ 0 h 2246947"/>
              <a:gd name="connsiteX2" fmla="*/ 4101207 w 4494220"/>
              <a:gd name="connsiteY2" fmla="*/ 0 h 2246947"/>
              <a:gd name="connsiteX3" fmla="*/ 4494220 w 4494220"/>
              <a:gd name="connsiteY3" fmla="*/ 393013 h 2246947"/>
              <a:gd name="connsiteX4" fmla="*/ 4494220 w 4494220"/>
              <a:gd name="connsiteY4" fmla="*/ 1853934 h 2246947"/>
              <a:gd name="connsiteX5" fmla="*/ 4101207 w 4494220"/>
              <a:gd name="connsiteY5" fmla="*/ 2246947 h 2246947"/>
              <a:gd name="connsiteX6" fmla="*/ 553544 w 4494220"/>
              <a:gd name="connsiteY6" fmla="*/ 2246210 h 2246947"/>
              <a:gd name="connsiteX7" fmla="*/ 643 w 4494220"/>
              <a:gd name="connsiteY7" fmla="*/ 2012156 h 2246947"/>
              <a:gd name="connsiteX8" fmla="*/ 326 w 4494220"/>
              <a:gd name="connsiteY8" fmla="*/ 1853934 h 2246947"/>
              <a:gd name="connsiteX9" fmla="*/ 326 w 4494220"/>
              <a:gd name="connsiteY9" fmla="*/ 393013 h 2246947"/>
              <a:gd name="connsiteX0" fmla="*/ 326 w 4494220"/>
              <a:gd name="connsiteY0" fmla="*/ 393013 h 2440781"/>
              <a:gd name="connsiteX1" fmla="*/ 393339 w 4494220"/>
              <a:gd name="connsiteY1" fmla="*/ 0 h 2440781"/>
              <a:gd name="connsiteX2" fmla="*/ 4101207 w 4494220"/>
              <a:gd name="connsiteY2" fmla="*/ 0 h 2440781"/>
              <a:gd name="connsiteX3" fmla="*/ 4494220 w 4494220"/>
              <a:gd name="connsiteY3" fmla="*/ 393013 h 2440781"/>
              <a:gd name="connsiteX4" fmla="*/ 4494220 w 4494220"/>
              <a:gd name="connsiteY4" fmla="*/ 1853934 h 2440781"/>
              <a:gd name="connsiteX5" fmla="*/ 4101207 w 4494220"/>
              <a:gd name="connsiteY5" fmla="*/ 2246947 h 2440781"/>
              <a:gd name="connsiteX6" fmla="*/ 553544 w 4494220"/>
              <a:gd name="connsiteY6" fmla="*/ 2246210 h 2440781"/>
              <a:gd name="connsiteX7" fmla="*/ 643 w 4494220"/>
              <a:gd name="connsiteY7" fmla="*/ 2440781 h 2440781"/>
              <a:gd name="connsiteX8" fmla="*/ 326 w 4494220"/>
              <a:gd name="connsiteY8" fmla="*/ 1853934 h 2440781"/>
              <a:gd name="connsiteX9" fmla="*/ 326 w 4494220"/>
              <a:gd name="connsiteY9" fmla="*/ 393013 h 2440781"/>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553218 w 4493894"/>
              <a:gd name="connsiteY6" fmla="*/ 2246210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472255 w 4493894"/>
              <a:gd name="connsiteY6" fmla="*/ 2248591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72255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96067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395786 w 4493894"/>
              <a:gd name="connsiteY3" fmla="*/ 119062 h 2814637"/>
              <a:gd name="connsiteX4" fmla="*/ 4493894 w 4493894"/>
              <a:gd name="connsiteY4" fmla="*/ 393013 h 2814637"/>
              <a:gd name="connsiteX5" fmla="*/ 4493894 w 4493894"/>
              <a:gd name="connsiteY5" fmla="*/ 1853934 h 2814637"/>
              <a:gd name="connsiteX6" fmla="*/ 4100881 w 4493894"/>
              <a:gd name="connsiteY6" fmla="*/ 2246947 h 2814637"/>
              <a:gd name="connsiteX7" fmla="*/ 496067 w 4493894"/>
              <a:gd name="connsiteY7" fmla="*/ 2248591 h 2814637"/>
              <a:gd name="connsiteX8" fmla="*/ 2699 w 4493894"/>
              <a:gd name="connsiteY8" fmla="*/ 2814637 h 2814637"/>
              <a:gd name="connsiteX9" fmla="*/ 0 w 4493894"/>
              <a:gd name="connsiteY9" fmla="*/ 1853934 h 2814637"/>
              <a:gd name="connsiteX10" fmla="*/ 0 w 4493894"/>
              <a:gd name="connsiteY10" fmla="*/ 393013 h 2814637"/>
              <a:gd name="connsiteX0" fmla="*/ 0 w 4509662"/>
              <a:gd name="connsiteY0" fmla="*/ 407133 h 2828757"/>
              <a:gd name="connsiteX1" fmla="*/ 393013 w 4509662"/>
              <a:gd name="connsiteY1" fmla="*/ 14120 h 2828757"/>
              <a:gd name="connsiteX2" fmla="*/ 4100881 w 4509662"/>
              <a:gd name="connsiteY2" fmla="*/ 14120 h 2828757"/>
              <a:gd name="connsiteX3" fmla="*/ 4467223 w 4509662"/>
              <a:gd name="connsiteY3" fmla="*/ 28407 h 2828757"/>
              <a:gd name="connsiteX4" fmla="*/ 4493894 w 4509662"/>
              <a:gd name="connsiteY4" fmla="*/ 407133 h 2828757"/>
              <a:gd name="connsiteX5" fmla="*/ 4493894 w 4509662"/>
              <a:gd name="connsiteY5" fmla="*/ 1868054 h 2828757"/>
              <a:gd name="connsiteX6" fmla="*/ 4100881 w 4509662"/>
              <a:gd name="connsiteY6" fmla="*/ 2261067 h 2828757"/>
              <a:gd name="connsiteX7" fmla="*/ 496067 w 4509662"/>
              <a:gd name="connsiteY7" fmla="*/ 2262711 h 2828757"/>
              <a:gd name="connsiteX8" fmla="*/ 2699 w 4509662"/>
              <a:gd name="connsiteY8" fmla="*/ 2828757 h 2828757"/>
              <a:gd name="connsiteX9" fmla="*/ 0 w 4509662"/>
              <a:gd name="connsiteY9" fmla="*/ 1868054 h 2828757"/>
              <a:gd name="connsiteX10" fmla="*/ 0 w 4509662"/>
              <a:gd name="connsiteY10" fmla="*/ 407133 h 2828757"/>
              <a:gd name="connsiteX0" fmla="*/ 0 w 4513266"/>
              <a:gd name="connsiteY0" fmla="*/ 420101 h 2841725"/>
              <a:gd name="connsiteX1" fmla="*/ 393013 w 4513266"/>
              <a:gd name="connsiteY1" fmla="*/ 27088 h 2841725"/>
              <a:gd name="connsiteX2" fmla="*/ 4100881 w 4513266"/>
              <a:gd name="connsiteY2" fmla="*/ 27088 h 2841725"/>
              <a:gd name="connsiteX3" fmla="*/ 4474367 w 4513266"/>
              <a:gd name="connsiteY3" fmla="*/ 24707 h 2841725"/>
              <a:gd name="connsiteX4" fmla="*/ 4493894 w 4513266"/>
              <a:gd name="connsiteY4" fmla="*/ 420101 h 2841725"/>
              <a:gd name="connsiteX5" fmla="*/ 4493894 w 4513266"/>
              <a:gd name="connsiteY5" fmla="*/ 1881022 h 2841725"/>
              <a:gd name="connsiteX6" fmla="*/ 4100881 w 4513266"/>
              <a:gd name="connsiteY6" fmla="*/ 2274035 h 2841725"/>
              <a:gd name="connsiteX7" fmla="*/ 496067 w 4513266"/>
              <a:gd name="connsiteY7" fmla="*/ 2275679 h 2841725"/>
              <a:gd name="connsiteX8" fmla="*/ 2699 w 4513266"/>
              <a:gd name="connsiteY8" fmla="*/ 2841725 h 2841725"/>
              <a:gd name="connsiteX9" fmla="*/ 0 w 4513266"/>
              <a:gd name="connsiteY9" fmla="*/ 1881022 h 2841725"/>
              <a:gd name="connsiteX10" fmla="*/ 0 w 4513266"/>
              <a:gd name="connsiteY10" fmla="*/ 420101 h 2841725"/>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493894"/>
              <a:gd name="connsiteY0" fmla="*/ 395394 h 2817018"/>
              <a:gd name="connsiteX1" fmla="*/ 393013 w 4493894"/>
              <a:gd name="connsiteY1" fmla="*/ 2381 h 2817018"/>
              <a:gd name="connsiteX2" fmla="*/ 4100881 w 4493894"/>
              <a:gd name="connsiteY2" fmla="*/ 2381 h 2817018"/>
              <a:gd name="connsiteX3" fmla="*/ 4474367 w 4493894"/>
              <a:gd name="connsiteY3" fmla="*/ 0 h 2817018"/>
              <a:gd name="connsiteX4" fmla="*/ 4493894 w 4493894"/>
              <a:gd name="connsiteY4" fmla="*/ 395394 h 2817018"/>
              <a:gd name="connsiteX5" fmla="*/ 4493894 w 4493894"/>
              <a:gd name="connsiteY5" fmla="*/ 1856315 h 2817018"/>
              <a:gd name="connsiteX6" fmla="*/ 4100881 w 4493894"/>
              <a:gd name="connsiteY6" fmla="*/ 2249328 h 2817018"/>
              <a:gd name="connsiteX7" fmla="*/ 496067 w 4493894"/>
              <a:gd name="connsiteY7" fmla="*/ 2250972 h 2817018"/>
              <a:gd name="connsiteX8" fmla="*/ 2699 w 4493894"/>
              <a:gd name="connsiteY8" fmla="*/ 2817018 h 2817018"/>
              <a:gd name="connsiteX9" fmla="*/ 0 w 4493894"/>
              <a:gd name="connsiteY9" fmla="*/ 1856315 h 2817018"/>
              <a:gd name="connsiteX10" fmla="*/ 0 w 4493894"/>
              <a:gd name="connsiteY10" fmla="*/ 395394 h 2817018"/>
              <a:gd name="connsiteX0" fmla="*/ 0 w 4494481"/>
              <a:gd name="connsiteY0" fmla="*/ 400156 h 2821780"/>
              <a:gd name="connsiteX1" fmla="*/ 393013 w 4494481"/>
              <a:gd name="connsiteY1" fmla="*/ 7143 h 2821780"/>
              <a:gd name="connsiteX2" fmla="*/ 4100881 w 4494481"/>
              <a:gd name="connsiteY2" fmla="*/ 7143 h 2821780"/>
              <a:gd name="connsiteX3" fmla="*/ 4493417 w 4494481"/>
              <a:gd name="connsiteY3" fmla="*/ 0 h 2821780"/>
              <a:gd name="connsiteX4" fmla="*/ 4493894 w 4494481"/>
              <a:gd name="connsiteY4" fmla="*/ 400156 h 2821780"/>
              <a:gd name="connsiteX5" fmla="*/ 4493894 w 4494481"/>
              <a:gd name="connsiteY5" fmla="*/ 1861077 h 2821780"/>
              <a:gd name="connsiteX6" fmla="*/ 4100881 w 4494481"/>
              <a:gd name="connsiteY6" fmla="*/ 2254090 h 2821780"/>
              <a:gd name="connsiteX7" fmla="*/ 496067 w 4494481"/>
              <a:gd name="connsiteY7" fmla="*/ 2255734 h 2821780"/>
              <a:gd name="connsiteX8" fmla="*/ 2699 w 4494481"/>
              <a:gd name="connsiteY8" fmla="*/ 2821780 h 2821780"/>
              <a:gd name="connsiteX9" fmla="*/ 0 w 4494481"/>
              <a:gd name="connsiteY9" fmla="*/ 1861077 h 2821780"/>
              <a:gd name="connsiteX10" fmla="*/ 0 w 4494481"/>
              <a:gd name="connsiteY10" fmla="*/ 400156 h 2821780"/>
              <a:gd name="connsiteX0" fmla="*/ 0 w 4494481"/>
              <a:gd name="connsiteY0" fmla="*/ 400449 h 2822073"/>
              <a:gd name="connsiteX1" fmla="*/ 393013 w 4494481"/>
              <a:gd name="connsiteY1" fmla="*/ 7436 h 2822073"/>
              <a:gd name="connsiteX2" fmla="*/ 4100881 w 4494481"/>
              <a:gd name="connsiteY2" fmla="*/ 7436 h 2822073"/>
              <a:gd name="connsiteX3" fmla="*/ 4493417 w 4494481"/>
              <a:gd name="connsiteY3" fmla="*/ 293 h 2822073"/>
              <a:gd name="connsiteX4" fmla="*/ 4493894 w 4494481"/>
              <a:gd name="connsiteY4" fmla="*/ 400449 h 2822073"/>
              <a:gd name="connsiteX5" fmla="*/ 4493894 w 4494481"/>
              <a:gd name="connsiteY5" fmla="*/ 1861370 h 2822073"/>
              <a:gd name="connsiteX6" fmla="*/ 4100881 w 4494481"/>
              <a:gd name="connsiteY6" fmla="*/ 2254383 h 2822073"/>
              <a:gd name="connsiteX7" fmla="*/ 496067 w 4494481"/>
              <a:gd name="connsiteY7" fmla="*/ 2256027 h 2822073"/>
              <a:gd name="connsiteX8" fmla="*/ 2699 w 4494481"/>
              <a:gd name="connsiteY8" fmla="*/ 2822073 h 2822073"/>
              <a:gd name="connsiteX9" fmla="*/ 0 w 4494481"/>
              <a:gd name="connsiteY9" fmla="*/ 1861370 h 2822073"/>
              <a:gd name="connsiteX10" fmla="*/ 0 w 4494481"/>
              <a:gd name="connsiteY10" fmla="*/ 400449 h 2822073"/>
              <a:gd name="connsiteX0" fmla="*/ 0 w 4494481"/>
              <a:gd name="connsiteY0" fmla="*/ 400156 h 2821780"/>
              <a:gd name="connsiteX1" fmla="*/ 393013 w 4494481"/>
              <a:gd name="connsiteY1" fmla="*/ 7143 h 2821780"/>
              <a:gd name="connsiteX2" fmla="*/ 4493417 w 4494481"/>
              <a:gd name="connsiteY2" fmla="*/ 0 h 2821780"/>
              <a:gd name="connsiteX3" fmla="*/ 4493894 w 4494481"/>
              <a:gd name="connsiteY3" fmla="*/ 400156 h 2821780"/>
              <a:gd name="connsiteX4" fmla="*/ 4493894 w 4494481"/>
              <a:gd name="connsiteY4" fmla="*/ 1861077 h 2821780"/>
              <a:gd name="connsiteX5" fmla="*/ 4100881 w 4494481"/>
              <a:gd name="connsiteY5" fmla="*/ 2254090 h 2821780"/>
              <a:gd name="connsiteX6" fmla="*/ 496067 w 4494481"/>
              <a:gd name="connsiteY6" fmla="*/ 2255734 h 2821780"/>
              <a:gd name="connsiteX7" fmla="*/ 2699 w 4494481"/>
              <a:gd name="connsiteY7" fmla="*/ 2821780 h 2821780"/>
              <a:gd name="connsiteX8" fmla="*/ 0 w 4494481"/>
              <a:gd name="connsiteY8" fmla="*/ 1861077 h 2821780"/>
              <a:gd name="connsiteX9" fmla="*/ 0 w 4494481"/>
              <a:gd name="connsiteY9" fmla="*/ 400156 h 2821780"/>
              <a:gd name="connsiteX0" fmla="*/ 0 w 4812388"/>
              <a:gd name="connsiteY0" fmla="*/ 400156 h 2821780"/>
              <a:gd name="connsiteX1" fmla="*/ 393013 w 4812388"/>
              <a:gd name="connsiteY1" fmla="*/ 7143 h 2821780"/>
              <a:gd name="connsiteX2" fmla="*/ 4493417 w 4812388"/>
              <a:gd name="connsiteY2" fmla="*/ 0 h 2821780"/>
              <a:gd name="connsiteX3" fmla="*/ 4493894 w 4812388"/>
              <a:gd name="connsiteY3" fmla="*/ 1861077 h 2821780"/>
              <a:gd name="connsiteX4" fmla="*/ 4100881 w 4812388"/>
              <a:gd name="connsiteY4" fmla="*/ 2254090 h 2821780"/>
              <a:gd name="connsiteX5" fmla="*/ 496067 w 4812388"/>
              <a:gd name="connsiteY5" fmla="*/ 2255734 h 2821780"/>
              <a:gd name="connsiteX6" fmla="*/ 2699 w 4812388"/>
              <a:gd name="connsiteY6" fmla="*/ 2821780 h 2821780"/>
              <a:gd name="connsiteX7" fmla="*/ 0 w 4812388"/>
              <a:gd name="connsiteY7" fmla="*/ 1861077 h 2821780"/>
              <a:gd name="connsiteX8" fmla="*/ 0 w 4812388"/>
              <a:gd name="connsiteY8" fmla="*/ 400156 h 2821780"/>
              <a:gd name="connsiteX0" fmla="*/ 0 w 4522900"/>
              <a:gd name="connsiteY0" fmla="*/ 400156 h 2821780"/>
              <a:gd name="connsiteX1" fmla="*/ 393013 w 4522900"/>
              <a:gd name="connsiteY1" fmla="*/ 7143 h 2821780"/>
              <a:gd name="connsiteX2" fmla="*/ 4493417 w 4522900"/>
              <a:gd name="connsiteY2" fmla="*/ 0 h 2821780"/>
              <a:gd name="connsiteX3" fmla="*/ 4493894 w 4522900"/>
              <a:gd name="connsiteY3" fmla="*/ 1861077 h 2821780"/>
              <a:gd name="connsiteX4" fmla="*/ 4100881 w 4522900"/>
              <a:gd name="connsiteY4" fmla="*/ 2254090 h 2821780"/>
              <a:gd name="connsiteX5" fmla="*/ 496067 w 4522900"/>
              <a:gd name="connsiteY5" fmla="*/ 2255734 h 2821780"/>
              <a:gd name="connsiteX6" fmla="*/ 2699 w 4522900"/>
              <a:gd name="connsiteY6" fmla="*/ 2821780 h 2821780"/>
              <a:gd name="connsiteX7" fmla="*/ 0 w 4522900"/>
              <a:gd name="connsiteY7" fmla="*/ 1861077 h 2821780"/>
              <a:gd name="connsiteX8" fmla="*/ 0 w 4522900"/>
              <a:gd name="connsiteY8" fmla="*/ 400156 h 2821780"/>
              <a:gd name="connsiteX0" fmla="*/ 0 w 4493894"/>
              <a:gd name="connsiteY0" fmla="*/ 400156 h 2821780"/>
              <a:gd name="connsiteX1" fmla="*/ 393013 w 4493894"/>
              <a:gd name="connsiteY1" fmla="*/ 7143 h 2821780"/>
              <a:gd name="connsiteX2" fmla="*/ 4493417 w 4493894"/>
              <a:gd name="connsiteY2" fmla="*/ 0 h 2821780"/>
              <a:gd name="connsiteX3" fmla="*/ 4493894 w 4493894"/>
              <a:gd name="connsiteY3" fmla="*/ 1861077 h 2821780"/>
              <a:gd name="connsiteX4" fmla="*/ 4100881 w 4493894"/>
              <a:gd name="connsiteY4" fmla="*/ 2254090 h 2821780"/>
              <a:gd name="connsiteX5" fmla="*/ 496067 w 4493894"/>
              <a:gd name="connsiteY5" fmla="*/ 2255734 h 2821780"/>
              <a:gd name="connsiteX6" fmla="*/ 2699 w 4493894"/>
              <a:gd name="connsiteY6" fmla="*/ 2821780 h 2821780"/>
              <a:gd name="connsiteX7" fmla="*/ 0 w 4493894"/>
              <a:gd name="connsiteY7" fmla="*/ 1861077 h 2821780"/>
              <a:gd name="connsiteX8" fmla="*/ 0 w 4493894"/>
              <a:gd name="connsiteY8" fmla="*/ 400156 h 2821780"/>
              <a:gd name="connsiteX0" fmla="*/ 0 w 4495387"/>
              <a:gd name="connsiteY0" fmla="*/ 400156 h 2821780"/>
              <a:gd name="connsiteX1" fmla="*/ 393013 w 4495387"/>
              <a:gd name="connsiteY1" fmla="*/ 7143 h 2821780"/>
              <a:gd name="connsiteX2" fmla="*/ 4493417 w 4495387"/>
              <a:gd name="connsiteY2" fmla="*/ 0 h 2821780"/>
              <a:gd name="connsiteX3" fmla="*/ 4493894 w 4495387"/>
              <a:gd name="connsiteY3" fmla="*/ 1861077 h 2821780"/>
              <a:gd name="connsiteX4" fmla="*/ 4100881 w 4495387"/>
              <a:gd name="connsiteY4" fmla="*/ 2254090 h 2821780"/>
              <a:gd name="connsiteX5" fmla="*/ 496067 w 4495387"/>
              <a:gd name="connsiteY5" fmla="*/ 2255734 h 2821780"/>
              <a:gd name="connsiteX6" fmla="*/ 2699 w 4495387"/>
              <a:gd name="connsiteY6" fmla="*/ 2821780 h 2821780"/>
              <a:gd name="connsiteX7" fmla="*/ 0 w 4495387"/>
              <a:gd name="connsiteY7" fmla="*/ 1861077 h 2821780"/>
              <a:gd name="connsiteX8" fmla="*/ 0 w 449538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496067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592859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592859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4546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617" h="2564743">
                <a:moveTo>
                  <a:pt x="0" y="400156"/>
                </a:moveTo>
                <a:cubicBezTo>
                  <a:pt x="0" y="183101"/>
                  <a:pt x="175958" y="7143"/>
                  <a:pt x="393013" y="7143"/>
                </a:cubicBezTo>
                <a:lnTo>
                  <a:pt x="4493417" y="0"/>
                </a:lnTo>
                <a:cubicBezTo>
                  <a:pt x="4493655" y="930538"/>
                  <a:pt x="4506930" y="1433008"/>
                  <a:pt x="4493894" y="1861077"/>
                </a:cubicBezTo>
                <a:cubicBezTo>
                  <a:pt x="4493894" y="2078132"/>
                  <a:pt x="4317936" y="2254090"/>
                  <a:pt x="4100881" y="2254090"/>
                </a:cubicBezTo>
                <a:lnTo>
                  <a:pt x="416805" y="2255734"/>
                </a:lnTo>
                <a:lnTo>
                  <a:pt x="2699" y="2564743"/>
                </a:lnTo>
                <a:cubicBezTo>
                  <a:pt x="1014" y="2487811"/>
                  <a:pt x="899" y="1939773"/>
                  <a:pt x="0" y="1861077"/>
                </a:cubicBezTo>
                <a:lnTo>
                  <a:pt x="0" y="40015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1959854" y="3266319"/>
            <a:ext cx="5224294" cy="568518"/>
          </a:xfrm>
        </p:spPr>
        <p:txBody>
          <a:bodyPr anchor="b">
            <a:noAutofit/>
          </a:bodyPr>
          <a:lstStyle>
            <a:lvl1pPr>
              <a:defRPr sz="1500">
                <a:solidFill>
                  <a:schemeClr val="bg1"/>
                </a:solidFill>
                <a:latin typeface="+mj-lt"/>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Subtitle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6863400" y="310499"/>
            <a:ext cx="2025000" cy="210102"/>
          </a:xfrm>
        </p:spPr>
        <p:txBody>
          <a:bodyPr anchor="t">
            <a:noAutofit/>
          </a:bodyPr>
          <a:lstStyle>
            <a:lvl1pPr algn="r">
              <a:defRPr sz="1200" b="0">
                <a:solidFill>
                  <a:schemeClr val="tx2"/>
                </a:solidFill>
                <a:latin typeface="+mn-lt"/>
              </a:defRPr>
            </a:lvl1pPr>
            <a:lvl2pPr>
              <a:defRPr sz="1200">
                <a:solidFill>
                  <a:schemeClr val="bg1"/>
                </a:solidFill>
              </a:defRPr>
            </a:lvl2pPr>
            <a:lvl3pPr marL="0" indent="0">
              <a:buNone/>
              <a:defRPr sz="1500">
                <a:solidFill>
                  <a:schemeClr val="bg1"/>
                </a:solidFill>
              </a:defRPr>
            </a:lvl3pPr>
            <a:lvl4pPr>
              <a:defRPr sz="1500">
                <a:solidFill>
                  <a:schemeClr val="bg1"/>
                </a:solidFill>
              </a:defRPr>
            </a:lvl4pPr>
            <a:lvl5pPr>
              <a:defRPr sz="1500">
                <a:solidFill>
                  <a:schemeClr val="bg1"/>
                </a:solidFill>
              </a:defRPr>
            </a:lvl5pPr>
          </a:lstStyle>
          <a:p>
            <a:pPr lvl="0"/>
            <a:r>
              <a:rPr lang="en-US"/>
              <a:t>00 Month 20YY</a:t>
            </a:r>
          </a:p>
        </p:txBody>
      </p:sp>
      <p:cxnSp>
        <p:nvCxnSpPr>
          <p:cNvPr id="17" name="Straight Connector 16">
            <a:extLst>
              <a:ext uri="{FF2B5EF4-FFF2-40B4-BE49-F238E27FC236}">
                <a16:creationId xmlns:a16="http://schemas.microsoft.com/office/drawing/2014/main" id="{3D01AF4F-18A0-DD65-6447-DB8F46B6C814}"/>
              </a:ext>
            </a:extLst>
          </p:cNvPr>
          <p:cNvCxnSpPr>
            <a:cxnSpLocks/>
          </p:cNvCxnSpPr>
          <p:nvPr userDrawn="1"/>
        </p:nvCxnSpPr>
        <p:spPr>
          <a:xfrm>
            <a:off x="1959854" y="1692400"/>
            <a:ext cx="52242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AB6963-C47A-8575-C444-0AF1B8EFCFCF}"/>
              </a:ext>
            </a:extLst>
          </p:cNvPr>
          <p:cNvSpPr txBox="1"/>
          <p:nvPr userDrawn="1"/>
        </p:nvSpPr>
        <p:spPr>
          <a:xfrm>
            <a:off x="1877677" y="1355374"/>
            <a:ext cx="2576072" cy="323165"/>
          </a:xfrm>
          <a:prstGeom prst="rect">
            <a:avLst/>
          </a:prstGeom>
          <a:noFill/>
        </p:spPr>
        <p:txBody>
          <a:bodyPr wrap="square" rtlCol="0">
            <a:spAutoFit/>
          </a:bodyPr>
          <a:lstStyle/>
          <a:p>
            <a:r>
              <a:rPr lang="en-AU" sz="1500">
                <a:solidFill>
                  <a:schemeClr val="bg2"/>
                </a:solidFill>
              </a:rPr>
              <a:t>SIRA</a:t>
            </a:r>
          </a:p>
        </p:txBody>
      </p:sp>
      <p:sp>
        <p:nvSpPr>
          <p:cNvPr id="21" name="Title 1">
            <a:extLst>
              <a:ext uri="{FF2B5EF4-FFF2-40B4-BE49-F238E27FC236}">
                <a16:creationId xmlns:a16="http://schemas.microsoft.com/office/drawing/2014/main" id="{CF0AAFB4-9FF4-E1ED-D7B1-800DFA7F7798}"/>
              </a:ext>
            </a:extLst>
          </p:cNvPr>
          <p:cNvSpPr>
            <a:spLocks noGrp="1"/>
          </p:cNvSpPr>
          <p:nvPr>
            <p:ph type="ctrTitle" hasCustomPrompt="1"/>
          </p:nvPr>
        </p:nvSpPr>
        <p:spPr>
          <a:xfrm>
            <a:off x="1959854" y="1959036"/>
            <a:ext cx="5224293" cy="1170816"/>
          </a:xfrm>
          <a:ln>
            <a:noFill/>
          </a:ln>
        </p:spPr>
        <p:txBody>
          <a:bodyPr anchor="t">
            <a:normAutofit/>
          </a:bodyPr>
          <a:lstStyle>
            <a:lvl1pPr algn="l">
              <a:lnSpc>
                <a:spcPct val="90000"/>
              </a:lnSpc>
              <a:defRPr sz="3000">
                <a:solidFill>
                  <a:schemeClr val="bg1"/>
                </a:solidFill>
              </a:defRPr>
            </a:lvl1pPr>
          </a:lstStyle>
          <a:p>
            <a:r>
              <a:rPr lang="en-US"/>
              <a:t>Presentation title here</a:t>
            </a:r>
          </a:p>
        </p:txBody>
      </p:sp>
      <p:sp>
        <p:nvSpPr>
          <p:cNvPr id="20" name="TextBox 19">
            <a:extLst>
              <a:ext uri="{FF2B5EF4-FFF2-40B4-BE49-F238E27FC236}">
                <a16:creationId xmlns:a16="http://schemas.microsoft.com/office/drawing/2014/main" id="{9553C896-C4A3-4DBE-A9BE-EAF124A9A3DE}"/>
              </a:ext>
            </a:extLst>
          </p:cNvPr>
          <p:cNvSpPr txBox="1"/>
          <p:nvPr userDrawn="1"/>
        </p:nvSpPr>
        <p:spPr>
          <a:xfrm>
            <a:off x="184221" y="239123"/>
            <a:ext cx="2576072" cy="461665"/>
          </a:xfrm>
          <a:prstGeom prst="rect">
            <a:avLst/>
          </a:prstGeom>
          <a:noFill/>
        </p:spPr>
        <p:txBody>
          <a:bodyPr wrap="square" rtlCol="0">
            <a:spAutoFit/>
          </a:bodyPr>
          <a:lstStyle/>
          <a:p>
            <a:r>
              <a:rPr lang="en-AU" sz="1200">
                <a:solidFill>
                  <a:schemeClr val="tx2"/>
                </a:solidFill>
                <a:latin typeface="Public Sans SemiBold" pitchFamily="2" charset="0"/>
              </a:rPr>
              <a:t>State Insurance</a:t>
            </a:r>
            <a:br>
              <a:rPr lang="en-AU" sz="1200">
                <a:solidFill>
                  <a:schemeClr val="tx2"/>
                </a:solidFill>
                <a:latin typeface="Public Sans SemiBold" pitchFamily="2" charset="0"/>
              </a:rPr>
            </a:br>
            <a:r>
              <a:rPr lang="en-AU" sz="1200">
                <a:solidFill>
                  <a:schemeClr val="tx2"/>
                </a:solidFill>
                <a:latin typeface="Public Sans SemiBold" pitchFamily="2" charset="0"/>
              </a:rPr>
              <a:t>Regulatory Authority</a:t>
            </a:r>
          </a:p>
        </p:txBody>
      </p:sp>
      <p:pic>
        <p:nvPicPr>
          <p:cNvPr id="3" name="Picture 2">
            <a:extLst>
              <a:ext uri="{FF2B5EF4-FFF2-40B4-BE49-F238E27FC236}">
                <a16:creationId xmlns:a16="http://schemas.microsoft.com/office/drawing/2014/main" id="{37B0FD86-9532-8CDD-A16C-91A2C06308A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415901" y="4365013"/>
            <a:ext cx="472499" cy="513662"/>
          </a:xfrm>
          <a:prstGeom prst="rect">
            <a:avLst/>
          </a:prstGeom>
        </p:spPr>
      </p:pic>
    </p:spTree>
    <p:extLst>
      <p:ext uri="{BB962C8B-B14F-4D97-AF65-F5344CB8AC3E}">
        <p14:creationId xmlns:p14="http://schemas.microsoft.com/office/powerpoint/2010/main" val="2098037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l/Red cover 1">
    <p:bg>
      <p:bgPr>
        <a:solidFill>
          <a:schemeClr val="accent6"/>
        </a:solidFill>
        <a:effectLst/>
      </p:bgPr>
    </p:bg>
    <p:spTree>
      <p:nvGrpSpPr>
        <p:cNvPr id="1" name=""/>
        <p:cNvGrpSpPr/>
        <p:nvPr/>
      </p:nvGrpSpPr>
      <p:grpSpPr>
        <a:xfrm>
          <a:off x="0" y="0"/>
          <a:ext cx="0" cy="0"/>
          <a:chOff x="0" y="0"/>
          <a:chExt cx="0" cy="0"/>
        </a:xfrm>
      </p:grpSpPr>
      <p:sp>
        <p:nvSpPr>
          <p:cNvPr id="13" name="Rectangle: Rounded Corners 13">
            <a:extLst>
              <a:ext uri="{FF2B5EF4-FFF2-40B4-BE49-F238E27FC236}">
                <a16:creationId xmlns:a16="http://schemas.microsoft.com/office/drawing/2014/main" id="{BB711EEB-9FF2-E738-435E-A8AA51810440}"/>
              </a:ext>
            </a:extLst>
          </p:cNvPr>
          <p:cNvSpPr/>
          <p:nvPr/>
        </p:nvSpPr>
        <p:spPr>
          <a:xfrm>
            <a:off x="1581470" y="1051796"/>
            <a:ext cx="5981060" cy="3590877"/>
          </a:xfrm>
          <a:custGeom>
            <a:avLst/>
            <a:gdLst>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393013 w 4493894"/>
              <a:gd name="connsiteY6" fmla="*/ 2246947 h 2246947"/>
              <a:gd name="connsiteX7" fmla="*/ 0 w 4493894"/>
              <a:gd name="connsiteY7" fmla="*/ 1853934 h 2246947"/>
              <a:gd name="connsiteX8" fmla="*/ 0 w 4493894"/>
              <a:gd name="connsiteY8"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93013 w 4493894"/>
              <a:gd name="connsiteY7" fmla="*/ 2246947 h 2246947"/>
              <a:gd name="connsiteX8" fmla="*/ 0 w 4493894"/>
              <a:gd name="connsiteY8" fmla="*/ 1853934 h 2246947"/>
              <a:gd name="connsiteX9" fmla="*/ 0 w 4493894"/>
              <a:gd name="connsiteY9" fmla="*/ 393013 h 2246947"/>
              <a:gd name="connsiteX0" fmla="*/ 0 w 4493894"/>
              <a:gd name="connsiteY0" fmla="*/ 393013 h 2248838"/>
              <a:gd name="connsiteX1" fmla="*/ 393013 w 4493894"/>
              <a:gd name="connsiteY1" fmla="*/ 0 h 2248838"/>
              <a:gd name="connsiteX2" fmla="*/ 4100881 w 4493894"/>
              <a:gd name="connsiteY2" fmla="*/ 0 h 2248838"/>
              <a:gd name="connsiteX3" fmla="*/ 4493894 w 4493894"/>
              <a:gd name="connsiteY3" fmla="*/ 393013 h 2248838"/>
              <a:gd name="connsiteX4" fmla="*/ 4493894 w 4493894"/>
              <a:gd name="connsiteY4" fmla="*/ 1853934 h 2248838"/>
              <a:gd name="connsiteX5" fmla="*/ 4100881 w 4493894"/>
              <a:gd name="connsiteY5" fmla="*/ 2246947 h 2248838"/>
              <a:gd name="connsiteX6" fmla="*/ 553218 w 4493894"/>
              <a:gd name="connsiteY6" fmla="*/ 2246210 h 2248838"/>
              <a:gd name="connsiteX7" fmla="*/ 393013 w 4493894"/>
              <a:gd name="connsiteY7" fmla="*/ 2246947 h 2248838"/>
              <a:gd name="connsiteX8" fmla="*/ 218757 w 4493894"/>
              <a:gd name="connsiteY8" fmla="*/ 2206307 h 2248838"/>
              <a:gd name="connsiteX9" fmla="*/ 0 w 4493894"/>
              <a:gd name="connsiteY9" fmla="*/ 1853934 h 2248838"/>
              <a:gd name="connsiteX10" fmla="*/ 0 w 4493894"/>
              <a:gd name="connsiteY10" fmla="*/ 393013 h 2248838"/>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218757 w 4493894"/>
              <a:gd name="connsiteY7" fmla="*/ 2206307 h 2246947"/>
              <a:gd name="connsiteX8" fmla="*/ 0 w 4493894"/>
              <a:gd name="connsiteY8" fmla="*/ 1853934 h 2246947"/>
              <a:gd name="connsiteX9" fmla="*/ 0 w 4493894"/>
              <a:gd name="connsiteY9" fmla="*/ 393013 h 224694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673667"/>
              <a:gd name="connsiteX1" fmla="*/ 393013 w 4493894"/>
              <a:gd name="connsiteY1" fmla="*/ 0 h 2673667"/>
              <a:gd name="connsiteX2" fmla="*/ 4100881 w 4493894"/>
              <a:gd name="connsiteY2" fmla="*/ 0 h 2673667"/>
              <a:gd name="connsiteX3" fmla="*/ 4493894 w 4493894"/>
              <a:gd name="connsiteY3" fmla="*/ 393013 h 2673667"/>
              <a:gd name="connsiteX4" fmla="*/ 4493894 w 4493894"/>
              <a:gd name="connsiteY4" fmla="*/ 1853934 h 2673667"/>
              <a:gd name="connsiteX5" fmla="*/ 4100881 w 4493894"/>
              <a:gd name="connsiteY5" fmla="*/ 2246947 h 2673667"/>
              <a:gd name="connsiteX6" fmla="*/ 553218 w 4493894"/>
              <a:gd name="connsiteY6" fmla="*/ 2246210 h 2673667"/>
              <a:gd name="connsiteX7" fmla="*/ 30797 w 4493894"/>
              <a:gd name="connsiteY7" fmla="*/ 2673667 h 2673667"/>
              <a:gd name="connsiteX8" fmla="*/ 0 w 4493894"/>
              <a:gd name="connsiteY8" fmla="*/ 1853934 h 2673667"/>
              <a:gd name="connsiteX9" fmla="*/ 0 w 4493894"/>
              <a:gd name="connsiteY9" fmla="*/ 393013 h 26736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9646 w 4503540"/>
              <a:gd name="connsiteY0" fmla="*/ 393013 h 2246947"/>
              <a:gd name="connsiteX1" fmla="*/ 402659 w 4503540"/>
              <a:gd name="connsiteY1" fmla="*/ 0 h 2246947"/>
              <a:gd name="connsiteX2" fmla="*/ 4110527 w 4503540"/>
              <a:gd name="connsiteY2" fmla="*/ 0 h 2246947"/>
              <a:gd name="connsiteX3" fmla="*/ 4503540 w 4503540"/>
              <a:gd name="connsiteY3" fmla="*/ 393013 h 2246947"/>
              <a:gd name="connsiteX4" fmla="*/ 4503540 w 4503540"/>
              <a:gd name="connsiteY4" fmla="*/ 1853934 h 2246947"/>
              <a:gd name="connsiteX5" fmla="*/ 4110527 w 4503540"/>
              <a:gd name="connsiteY5" fmla="*/ 2246947 h 2246947"/>
              <a:gd name="connsiteX6" fmla="*/ 562864 w 4503540"/>
              <a:gd name="connsiteY6" fmla="*/ 2246210 h 2246947"/>
              <a:gd name="connsiteX7" fmla="*/ 4883 w 4503540"/>
              <a:gd name="connsiteY7" fmla="*/ 1916747 h 2246947"/>
              <a:gd name="connsiteX8" fmla="*/ 9646 w 4503540"/>
              <a:gd name="connsiteY8" fmla="*/ 1853934 h 2246947"/>
              <a:gd name="connsiteX9" fmla="*/ 9646 w 4503540"/>
              <a:gd name="connsiteY9" fmla="*/ 393013 h 2246947"/>
              <a:gd name="connsiteX0" fmla="*/ 2589 w 4496483"/>
              <a:gd name="connsiteY0" fmla="*/ 393013 h 2246947"/>
              <a:gd name="connsiteX1" fmla="*/ 395602 w 4496483"/>
              <a:gd name="connsiteY1" fmla="*/ 0 h 2246947"/>
              <a:gd name="connsiteX2" fmla="*/ 4103470 w 4496483"/>
              <a:gd name="connsiteY2" fmla="*/ 0 h 2246947"/>
              <a:gd name="connsiteX3" fmla="*/ 4496483 w 4496483"/>
              <a:gd name="connsiteY3" fmla="*/ 393013 h 2246947"/>
              <a:gd name="connsiteX4" fmla="*/ 4496483 w 4496483"/>
              <a:gd name="connsiteY4" fmla="*/ 1853934 h 2246947"/>
              <a:gd name="connsiteX5" fmla="*/ 4103470 w 4496483"/>
              <a:gd name="connsiteY5" fmla="*/ 2246947 h 2246947"/>
              <a:gd name="connsiteX6" fmla="*/ 555807 w 4496483"/>
              <a:gd name="connsiteY6" fmla="*/ 2246210 h 2246947"/>
              <a:gd name="connsiteX7" fmla="*/ 5446 w 4496483"/>
              <a:gd name="connsiteY7" fmla="*/ 1916747 h 2246947"/>
              <a:gd name="connsiteX8" fmla="*/ 2589 w 4496483"/>
              <a:gd name="connsiteY8" fmla="*/ 1853934 h 2246947"/>
              <a:gd name="connsiteX9" fmla="*/ 2589 w 4496483"/>
              <a:gd name="connsiteY9" fmla="*/ 393013 h 2246947"/>
              <a:gd name="connsiteX0" fmla="*/ 0 w 4493894"/>
              <a:gd name="connsiteY0" fmla="*/ 393013 h 2384107"/>
              <a:gd name="connsiteX1" fmla="*/ 393013 w 4493894"/>
              <a:gd name="connsiteY1" fmla="*/ 0 h 2384107"/>
              <a:gd name="connsiteX2" fmla="*/ 4100881 w 4493894"/>
              <a:gd name="connsiteY2" fmla="*/ 0 h 2384107"/>
              <a:gd name="connsiteX3" fmla="*/ 4493894 w 4493894"/>
              <a:gd name="connsiteY3" fmla="*/ 393013 h 2384107"/>
              <a:gd name="connsiteX4" fmla="*/ 4493894 w 4493894"/>
              <a:gd name="connsiteY4" fmla="*/ 1853934 h 2384107"/>
              <a:gd name="connsiteX5" fmla="*/ 4100881 w 4493894"/>
              <a:gd name="connsiteY5" fmla="*/ 2246947 h 2384107"/>
              <a:gd name="connsiteX6" fmla="*/ 553218 w 4493894"/>
              <a:gd name="connsiteY6" fmla="*/ 2246210 h 2384107"/>
              <a:gd name="connsiteX7" fmla="*/ 10477 w 4493894"/>
              <a:gd name="connsiteY7" fmla="*/ 2384107 h 2384107"/>
              <a:gd name="connsiteX8" fmla="*/ 0 w 4493894"/>
              <a:gd name="connsiteY8" fmla="*/ 1853934 h 2384107"/>
              <a:gd name="connsiteX9" fmla="*/ 0 w 4493894"/>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229 w 4494123"/>
              <a:gd name="connsiteY0" fmla="*/ 393013 h 2384107"/>
              <a:gd name="connsiteX1" fmla="*/ 393242 w 4494123"/>
              <a:gd name="connsiteY1" fmla="*/ 0 h 2384107"/>
              <a:gd name="connsiteX2" fmla="*/ 4101110 w 4494123"/>
              <a:gd name="connsiteY2" fmla="*/ 0 h 2384107"/>
              <a:gd name="connsiteX3" fmla="*/ 4494123 w 4494123"/>
              <a:gd name="connsiteY3" fmla="*/ 393013 h 2384107"/>
              <a:gd name="connsiteX4" fmla="*/ 4494123 w 4494123"/>
              <a:gd name="connsiteY4" fmla="*/ 1853934 h 2384107"/>
              <a:gd name="connsiteX5" fmla="*/ 4101110 w 4494123"/>
              <a:gd name="connsiteY5" fmla="*/ 2246947 h 2384107"/>
              <a:gd name="connsiteX6" fmla="*/ 553447 w 4494123"/>
              <a:gd name="connsiteY6" fmla="*/ 2246210 h 2384107"/>
              <a:gd name="connsiteX7" fmla="*/ 10706 w 4494123"/>
              <a:gd name="connsiteY7" fmla="*/ 2384107 h 2384107"/>
              <a:gd name="connsiteX8" fmla="*/ 229 w 4494123"/>
              <a:gd name="connsiteY8" fmla="*/ 1853934 h 2384107"/>
              <a:gd name="connsiteX9" fmla="*/ 229 w 4494123"/>
              <a:gd name="connsiteY9" fmla="*/ 393013 h 2384107"/>
              <a:gd name="connsiteX0" fmla="*/ 6182 w 4500076"/>
              <a:gd name="connsiteY0" fmla="*/ 393013 h 2246947"/>
              <a:gd name="connsiteX1" fmla="*/ 399195 w 4500076"/>
              <a:gd name="connsiteY1" fmla="*/ 0 h 2246947"/>
              <a:gd name="connsiteX2" fmla="*/ 4107063 w 4500076"/>
              <a:gd name="connsiteY2" fmla="*/ 0 h 2246947"/>
              <a:gd name="connsiteX3" fmla="*/ 4500076 w 4500076"/>
              <a:gd name="connsiteY3" fmla="*/ 393013 h 2246947"/>
              <a:gd name="connsiteX4" fmla="*/ 4500076 w 4500076"/>
              <a:gd name="connsiteY4" fmla="*/ 1853934 h 2246947"/>
              <a:gd name="connsiteX5" fmla="*/ 4107063 w 4500076"/>
              <a:gd name="connsiteY5" fmla="*/ 2246947 h 2246947"/>
              <a:gd name="connsiteX6" fmla="*/ 559400 w 4500076"/>
              <a:gd name="connsiteY6" fmla="*/ 2246210 h 2246947"/>
              <a:gd name="connsiteX7" fmla="*/ 1419 w 4500076"/>
              <a:gd name="connsiteY7" fmla="*/ 2008187 h 2246947"/>
              <a:gd name="connsiteX8" fmla="*/ 6182 w 4500076"/>
              <a:gd name="connsiteY8" fmla="*/ 1853934 h 2246947"/>
              <a:gd name="connsiteX9" fmla="*/ 6182 w 4500076"/>
              <a:gd name="connsiteY9" fmla="*/ 393013 h 2246947"/>
              <a:gd name="connsiteX0" fmla="*/ 4763 w 4498657"/>
              <a:gd name="connsiteY0" fmla="*/ 393013 h 2246947"/>
              <a:gd name="connsiteX1" fmla="*/ 397776 w 4498657"/>
              <a:gd name="connsiteY1" fmla="*/ 0 h 2246947"/>
              <a:gd name="connsiteX2" fmla="*/ 4105644 w 4498657"/>
              <a:gd name="connsiteY2" fmla="*/ 0 h 2246947"/>
              <a:gd name="connsiteX3" fmla="*/ 4498657 w 4498657"/>
              <a:gd name="connsiteY3" fmla="*/ 393013 h 2246947"/>
              <a:gd name="connsiteX4" fmla="*/ 4498657 w 4498657"/>
              <a:gd name="connsiteY4" fmla="*/ 1853934 h 2246947"/>
              <a:gd name="connsiteX5" fmla="*/ 4105644 w 4498657"/>
              <a:gd name="connsiteY5" fmla="*/ 2246947 h 2246947"/>
              <a:gd name="connsiteX6" fmla="*/ 557981 w 4498657"/>
              <a:gd name="connsiteY6" fmla="*/ 2246210 h 2246947"/>
              <a:gd name="connsiteX7" fmla="*/ 0 w 4498657"/>
              <a:gd name="connsiteY7" fmla="*/ 2008187 h 2246947"/>
              <a:gd name="connsiteX8" fmla="*/ 4763 w 4498657"/>
              <a:gd name="connsiteY8" fmla="*/ 1853934 h 2246947"/>
              <a:gd name="connsiteX9" fmla="*/ 4763 w 4498657"/>
              <a:gd name="connsiteY9" fmla="*/ 393013 h 2246947"/>
              <a:gd name="connsiteX0" fmla="*/ 150 w 4494044"/>
              <a:gd name="connsiteY0" fmla="*/ 393013 h 2246947"/>
              <a:gd name="connsiteX1" fmla="*/ 393163 w 4494044"/>
              <a:gd name="connsiteY1" fmla="*/ 0 h 2246947"/>
              <a:gd name="connsiteX2" fmla="*/ 4101031 w 4494044"/>
              <a:gd name="connsiteY2" fmla="*/ 0 h 2246947"/>
              <a:gd name="connsiteX3" fmla="*/ 4494044 w 4494044"/>
              <a:gd name="connsiteY3" fmla="*/ 393013 h 2246947"/>
              <a:gd name="connsiteX4" fmla="*/ 4494044 w 4494044"/>
              <a:gd name="connsiteY4" fmla="*/ 1853934 h 2246947"/>
              <a:gd name="connsiteX5" fmla="*/ 4101031 w 4494044"/>
              <a:gd name="connsiteY5" fmla="*/ 2246947 h 2246947"/>
              <a:gd name="connsiteX6" fmla="*/ 553368 w 4494044"/>
              <a:gd name="connsiteY6" fmla="*/ 2246210 h 2246947"/>
              <a:gd name="connsiteX7" fmla="*/ 467 w 4494044"/>
              <a:gd name="connsiteY7" fmla="*/ 2033587 h 2246947"/>
              <a:gd name="connsiteX8" fmla="*/ 150 w 4494044"/>
              <a:gd name="connsiteY8" fmla="*/ 1853934 h 2246947"/>
              <a:gd name="connsiteX9" fmla="*/ 150 w 4494044"/>
              <a:gd name="connsiteY9" fmla="*/ 393013 h 2246947"/>
              <a:gd name="connsiteX0" fmla="*/ 337 w 4494231"/>
              <a:gd name="connsiteY0" fmla="*/ 393013 h 2246947"/>
              <a:gd name="connsiteX1" fmla="*/ 393350 w 4494231"/>
              <a:gd name="connsiteY1" fmla="*/ 0 h 2246947"/>
              <a:gd name="connsiteX2" fmla="*/ 4101218 w 4494231"/>
              <a:gd name="connsiteY2" fmla="*/ 0 h 2246947"/>
              <a:gd name="connsiteX3" fmla="*/ 4494231 w 4494231"/>
              <a:gd name="connsiteY3" fmla="*/ 393013 h 2246947"/>
              <a:gd name="connsiteX4" fmla="*/ 4494231 w 4494231"/>
              <a:gd name="connsiteY4" fmla="*/ 1853934 h 2246947"/>
              <a:gd name="connsiteX5" fmla="*/ 4101218 w 4494231"/>
              <a:gd name="connsiteY5" fmla="*/ 2246947 h 2246947"/>
              <a:gd name="connsiteX6" fmla="*/ 553555 w 4494231"/>
              <a:gd name="connsiteY6" fmla="*/ 2246210 h 2246947"/>
              <a:gd name="connsiteX7" fmla="*/ 654 w 4494231"/>
              <a:gd name="connsiteY7" fmla="*/ 2033587 h 2246947"/>
              <a:gd name="connsiteX8" fmla="*/ 337 w 4494231"/>
              <a:gd name="connsiteY8" fmla="*/ 1853934 h 2246947"/>
              <a:gd name="connsiteX9" fmla="*/ 337 w 4494231"/>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33587 h 2246947"/>
              <a:gd name="connsiteX8" fmla="*/ 0 w 4493894"/>
              <a:gd name="connsiteY8" fmla="*/ 1853934 h 2246947"/>
              <a:gd name="connsiteX9" fmla="*/ 0 w 4493894"/>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12156 h 2246947"/>
              <a:gd name="connsiteX8" fmla="*/ 0 w 4493894"/>
              <a:gd name="connsiteY8" fmla="*/ 1853934 h 2246947"/>
              <a:gd name="connsiteX9" fmla="*/ 0 w 4493894"/>
              <a:gd name="connsiteY9" fmla="*/ 393013 h 2246947"/>
              <a:gd name="connsiteX0" fmla="*/ 1377 w 4495271"/>
              <a:gd name="connsiteY0" fmla="*/ 393013 h 2246947"/>
              <a:gd name="connsiteX1" fmla="*/ 394390 w 4495271"/>
              <a:gd name="connsiteY1" fmla="*/ 0 h 2246947"/>
              <a:gd name="connsiteX2" fmla="*/ 4102258 w 4495271"/>
              <a:gd name="connsiteY2" fmla="*/ 0 h 2246947"/>
              <a:gd name="connsiteX3" fmla="*/ 4495271 w 4495271"/>
              <a:gd name="connsiteY3" fmla="*/ 393013 h 2246947"/>
              <a:gd name="connsiteX4" fmla="*/ 4495271 w 4495271"/>
              <a:gd name="connsiteY4" fmla="*/ 1853934 h 2246947"/>
              <a:gd name="connsiteX5" fmla="*/ 4102258 w 4495271"/>
              <a:gd name="connsiteY5" fmla="*/ 2246947 h 2246947"/>
              <a:gd name="connsiteX6" fmla="*/ 554595 w 4495271"/>
              <a:gd name="connsiteY6" fmla="*/ 2246210 h 2246947"/>
              <a:gd name="connsiteX7" fmla="*/ 1694 w 4495271"/>
              <a:gd name="connsiteY7" fmla="*/ 2012156 h 2246947"/>
              <a:gd name="connsiteX8" fmla="*/ 1377 w 4495271"/>
              <a:gd name="connsiteY8" fmla="*/ 1853934 h 2246947"/>
              <a:gd name="connsiteX9" fmla="*/ 1377 w 4495271"/>
              <a:gd name="connsiteY9" fmla="*/ 393013 h 2246947"/>
              <a:gd name="connsiteX0" fmla="*/ 326 w 4494220"/>
              <a:gd name="connsiteY0" fmla="*/ 393013 h 2246947"/>
              <a:gd name="connsiteX1" fmla="*/ 393339 w 4494220"/>
              <a:gd name="connsiteY1" fmla="*/ 0 h 2246947"/>
              <a:gd name="connsiteX2" fmla="*/ 4101207 w 4494220"/>
              <a:gd name="connsiteY2" fmla="*/ 0 h 2246947"/>
              <a:gd name="connsiteX3" fmla="*/ 4494220 w 4494220"/>
              <a:gd name="connsiteY3" fmla="*/ 393013 h 2246947"/>
              <a:gd name="connsiteX4" fmla="*/ 4494220 w 4494220"/>
              <a:gd name="connsiteY4" fmla="*/ 1853934 h 2246947"/>
              <a:gd name="connsiteX5" fmla="*/ 4101207 w 4494220"/>
              <a:gd name="connsiteY5" fmla="*/ 2246947 h 2246947"/>
              <a:gd name="connsiteX6" fmla="*/ 553544 w 4494220"/>
              <a:gd name="connsiteY6" fmla="*/ 2246210 h 2246947"/>
              <a:gd name="connsiteX7" fmla="*/ 643 w 4494220"/>
              <a:gd name="connsiteY7" fmla="*/ 2012156 h 2246947"/>
              <a:gd name="connsiteX8" fmla="*/ 326 w 4494220"/>
              <a:gd name="connsiteY8" fmla="*/ 1853934 h 2246947"/>
              <a:gd name="connsiteX9" fmla="*/ 326 w 4494220"/>
              <a:gd name="connsiteY9" fmla="*/ 393013 h 2246947"/>
              <a:gd name="connsiteX0" fmla="*/ 326 w 4494220"/>
              <a:gd name="connsiteY0" fmla="*/ 393013 h 2440781"/>
              <a:gd name="connsiteX1" fmla="*/ 393339 w 4494220"/>
              <a:gd name="connsiteY1" fmla="*/ 0 h 2440781"/>
              <a:gd name="connsiteX2" fmla="*/ 4101207 w 4494220"/>
              <a:gd name="connsiteY2" fmla="*/ 0 h 2440781"/>
              <a:gd name="connsiteX3" fmla="*/ 4494220 w 4494220"/>
              <a:gd name="connsiteY3" fmla="*/ 393013 h 2440781"/>
              <a:gd name="connsiteX4" fmla="*/ 4494220 w 4494220"/>
              <a:gd name="connsiteY4" fmla="*/ 1853934 h 2440781"/>
              <a:gd name="connsiteX5" fmla="*/ 4101207 w 4494220"/>
              <a:gd name="connsiteY5" fmla="*/ 2246947 h 2440781"/>
              <a:gd name="connsiteX6" fmla="*/ 553544 w 4494220"/>
              <a:gd name="connsiteY6" fmla="*/ 2246210 h 2440781"/>
              <a:gd name="connsiteX7" fmla="*/ 643 w 4494220"/>
              <a:gd name="connsiteY7" fmla="*/ 2440781 h 2440781"/>
              <a:gd name="connsiteX8" fmla="*/ 326 w 4494220"/>
              <a:gd name="connsiteY8" fmla="*/ 1853934 h 2440781"/>
              <a:gd name="connsiteX9" fmla="*/ 326 w 4494220"/>
              <a:gd name="connsiteY9" fmla="*/ 393013 h 2440781"/>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553218 w 4493894"/>
              <a:gd name="connsiteY6" fmla="*/ 2246210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472255 w 4493894"/>
              <a:gd name="connsiteY6" fmla="*/ 2248591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72255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96067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395786 w 4493894"/>
              <a:gd name="connsiteY3" fmla="*/ 119062 h 2814637"/>
              <a:gd name="connsiteX4" fmla="*/ 4493894 w 4493894"/>
              <a:gd name="connsiteY4" fmla="*/ 393013 h 2814637"/>
              <a:gd name="connsiteX5" fmla="*/ 4493894 w 4493894"/>
              <a:gd name="connsiteY5" fmla="*/ 1853934 h 2814637"/>
              <a:gd name="connsiteX6" fmla="*/ 4100881 w 4493894"/>
              <a:gd name="connsiteY6" fmla="*/ 2246947 h 2814637"/>
              <a:gd name="connsiteX7" fmla="*/ 496067 w 4493894"/>
              <a:gd name="connsiteY7" fmla="*/ 2248591 h 2814637"/>
              <a:gd name="connsiteX8" fmla="*/ 2699 w 4493894"/>
              <a:gd name="connsiteY8" fmla="*/ 2814637 h 2814637"/>
              <a:gd name="connsiteX9" fmla="*/ 0 w 4493894"/>
              <a:gd name="connsiteY9" fmla="*/ 1853934 h 2814637"/>
              <a:gd name="connsiteX10" fmla="*/ 0 w 4493894"/>
              <a:gd name="connsiteY10" fmla="*/ 393013 h 2814637"/>
              <a:gd name="connsiteX0" fmla="*/ 0 w 4509662"/>
              <a:gd name="connsiteY0" fmla="*/ 407133 h 2828757"/>
              <a:gd name="connsiteX1" fmla="*/ 393013 w 4509662"/>
              <a:gd name="connsiteY1" fmla="*/ 14120 h 2828757"/>
              <a:gd name="connsiteX2" fmla="*/ 4100881 w 4509662"/>
              <a:gd name="connsiteY2" fmla="*/ 14120 h 2828757"/>
              <a:gd name="connsiteX3" fmla="*/ 4467223 w 4509662"/>
              <a:gd name="connsiteY3" fmla="*/ 28407 h 2828757"/>
              <a:gd name="connsiteX4" fmla="*/ 4493894 w 4509662"/>
              <a:gd name="connsiteY4" fmla="*/ 407133 h 2828757"/>
              <a:gd name="connsiteX5" fmla="*/ 4493894 w 4509662"/>
              <a:gd name="connsiteY5" fmla="*/ 1868054 h 2828757"/>
              <a:gd name="connsiteX6" fmla="*/ 4100881 w 4509662"/>
              <a:gd name="connsiteY6" fmla="*/ 2261067 h 2828757"/>
              <a:gd name="connsiteX7" fmla="*/ 496067 w 4509662"/>
              <a:gd name="connsiteY7" fmla="*/ 2262711 h 2828757"/>
              <a:gd name="connsiteX8" fmla="*/ 2699 w 4509662"/>
              <a:gd name="connsiteY8" fmla="*/ 2828757 h 2828757"/>
              <a:gd name="connsiteX9" fmla="*/ 0 w 4509662"/>
              <a:gd name="connsiteY9" fmla="*/ 1868054 h 2828757"/>
              <a:gd name="connsiteX10" fmla="*/ 0 w 4509662"/>
              <a:gd name="connsiteY10" fmla="*/ 407133 h 2828757"/>
              <a:gd name="connsiteX0" fmla="*/ 0 w 4513266"/>
              <a:gd name="connsiteY0" fmla="*/ 420101 h 2841725"/>
              <a:gd name="connsiteX1" fmla="*/ 393013 w 4513266"/>
              <a:gd name="connsiteY1" fmla="*/ 27088 h 2841725"/>
              <a:gd name="connsiteX2" fmla="*/ 4100881 w 4513266"/>
              <a:gd name="connsiteY2" fmla="*/ 27088 h 2841725"/>
              <a:gd name="connsiteX3" fmla="*/ 4474367 w 4513266"/>
              <a:gd name="connsiteY3" fmla="*/ 24707 h 2841725"/>
              <a:gd name="connsiteX4" fmla="*/ 4493894 w 4513266"/>
              <a:gd name="connsiteY4" fmla="*/ 420101 h 2841725"/>
              <a:gd name="connsiteX5" fmla="*/ 4493894 w 4513266"/>
              <a:gd name="connsiteY5" fmla="*/ 1881022 h 2841725"/>
              <a:gd name="connsiteX6" fmla="*/ 4100881 w 4513266"/>
              <a:gd name="connsiteY6" fmla="*/ 2274035 h 2841725"/>
              <a:gd name="connsiteX7" fmla="*/ 496067 w 4513266"/>
              <a:gd name="connsiteY7" fmla="*/ 2275679 h 2841725"/>
              <a:gd name="connsiteX8" fmla="*/ 2699 w 4513266"/>
              <a:gd name="connsiteY8" fmla="*/ 2841725 h 2841725"/>
              <a:gd name="connsiteX9" fmla="*/ 0 w 4513266"/>
              <a:gd name="connsiteY9" fmla="*/ 1881022 h 2841725"/>
              <a:gd name="connsiteX10" fmla="*/ 0 w 4513266"/>
              <a:gd name="connsiteY10" fmla="*/ 420101 h 2841725"/>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493894"/>
              <a:gd name="connsiteY0" fmla="*/ 395394 h 2817018"/>
              <a:gd name="connsiteX1" fmla="*/ 393013 w 4493894"/>
              <a:gd name="connsiteY1" fmla="*/ 2381 h 2817018"/>
              <a:gd name="connsiteX2" fmla="*/ 4100881 w 4493894"/>
              <a:gd name="connsiteY2" fmla="*/ 2381 h 2817018"/>
              <a:gd name="connsiteX3" fmla="*/ 4474367 w 4493894"/>
              <a:gd name="connsiteY3" fmla="*/ 0 h 2817018"/>
              <a:gd name="connsiteX4" fmla="*/ 4493894 w 4493894"/>
              <a:gd name="connsiteY4" fmla="*/ 395394 h 2817018"/>
              <a:gd name="connsiteX5" fmla="*/ 4493894 w 4493894"/>
              <a:gd name="connsiteY5" fmla="*/ 1856315 h 2817018"/>
              <a:gd name="connsiteX6" fmla="*/ 4100881 w 4493894"/>
              <a:gd name="connsiteY6" fmla="*/ 2249328 h 2817018"/>
              <a:gd name="connsiteX7" fmla="*/ 496067 w 4493894"/>
              <a:gd name="connsiteY7" fmla="*/ 2250972 h 2817018"/>
              <a:gd name="connsiteX8" fmla="*/ 2699 w 4493894"/>
              <a:gd name="connsiteY8" fmla="*/ 2817018 h 2817018"/>
              <a:gd name="connsiteX9" fmla="*/ 0 w 4493894"/>
              <a:gd name="connsiteY9" fmla="*/ 1856315 h 2817018"/>
              <a:gd name="connsiteX10" fmla="*/ 0 w 4493894"/>
              <a:gd name="connsiteY10" fmla="*/ 395394 h 2817018"/>
              <a:gd name="connsiteX0" fmla="*/ 0 w 4494481"/>
              <a:gd name="connsiteY0" fmla="*/ 400156 h 2821780"/>
              <a:gd name="connsiteX1" fmla="*/ 393013 w 4494481"/>
              <a:gd name="connsiteY1" fmla="*/ 7143 h 2821780"/>
              <a:gd name="connsiteX2" fmla="*/ 4100881 w 4494481"/>
              <a:gd name="connsiteY2" fmla="*/ 7143 h 2821780"/>
              <a:gd name="connsiteX3" fmla="*/ 4493417 w 4494481"/>
              <a:gd name="connsiteY3" fmla="*/ 0 h 2821780"/>
              <a:gd name="connsiteX4" fmla="*/ 4493894 w 4494481"/>
              <a:gd name="connsiteY4" fmla="*/ 400156 h 2821780"/>
              <a:gd name="connsiteX5" fmla="*/ 4493894 w 4494481"/>
              <a:gd name="connsiteY5" fmla="*/ 1861077 h 2821780"/>
              <a:gd name="connsiteX6" fmla="*/ 4100881 w 4494481"/>
              <a:gd name="connsiteY6" fmla="*/ 2254090 h 2821780"/>
              <a:gd name="connsiteX7" fmla="*/ 496067 w 4494481"/>
              <a:gd name="connsiteY7" fmla="*/ 2255734 h 2821780"/>
              <a:gd name="connsiteX8" fmla="*/ 2699 w 4494481"/>
              <a:gd name="connsiteY8" fmla="*/ 2821780 h 2821780"/>
              <a:gd name="connsiteX9" fmla="*/ 0 w 4494481"/>
              <a:gd name="connsiteY9" fmla="*/ 1861077 h 2821780"/>
              <a:gd name="connsiteX10" fmla="*/ 0 w 4494481"/>
              <a:gd name="connsiteY10" fmla="*/ 400156 h 2821780"/>
              <a:gd name="connsiteX0" fmla="*/ 0 w 4494481"/>
              <a:gd name="connsiteY0" fmla="*/ 400449 h 2822073"/>
              <a:gd name="connsiteX1" fmla="*/ 393013 w 4494481"/>
              <a:gd name="connsiteY1" fmla="*/ 7436 h 2822073"/>
              <a:gd name="connsiteX2" fmla="*/ 4100881 w 4494481"/>
              <a:gd name="connsiteY2" fmla="*/ 7436 h 2822073"/>
              <a:gd name="connsiteX3" fmla="*/ 4493417 w 4494481"/>
              <a:gd name="connsiteY3" fmla="*/ 293 h 2822073"/>
              <a:gd name="connsiteX4" fmla="*/ 4493894 w 4494481"/>
              <a:gd name="connsiteY4" fmla="*/ 400449 h 2822073"/>
              <a:gd name="connsiteX5" fmla="*/ 4493894 w 4494481"/>
              <a:gd name="connsiteY5" fmla="*/ 1861370 h 2822073"/>
              <a:gd name="connsiteX6" fmla="*/ 4100881 w 4494481"/>
              <a:gd name="connsiteY6" fmla="*/ 2254383 h 2822073"/>
              <a:gd name="connsiteX7" fmla="*/ 496067 w 4494481"/>
              <a:gd name="connsiteY7" fmla="*/ 2256027 h 2822073"/>
              <a:gd name="connsiteX8" fmla="*/ 2699 w 4494481"/>
              <a:gd name="connsiteY8" fmla="*/ 2822073 h 2822073"/>
              <a:gd name="connsiteX9" fmla="*/ 0 w 4494481"/>
              <a:gd name="connsiteY9" fmla="*/ 1861370 h 2822073"/>
              <a:gd name="connsiteX10" fmla="*/ 0 w 4494481"/>
              <a:gd name="connsiteY10" fmla="*/ 400449 h 2822073"/>
              <a:gd name="connsiteX0" fmla="*/ 0 w 4494481"/>
              <a:gd name="connsiteY0" fmla="*/ 400156 h 2821780"/>
              <a:gd name="connsiteX1" fmla="*/ 393013 w 4494481"/>
              <a:gd name="connsiteY1" fmla="*/ 7143 h 2821780"/>
              <a:gd name="connsiteX2" fmla="*/ 4493417 w 4494481"/>
              <a:gd name="connsiteY2" fmla="*/ 0 h 2821780"/>
              <a:gd name="connsiteX3" fmla="*/ 4493894 w 4494481"/>
              <a:gd name="connsiteY3" fmla="*/ 400156 h 2821780"/>
              <a:gd name="connsiteX4" fmla="*/ 4493894 w 4494481"/>
              <a:gd name="connsiteY4" fmla="*/ 1861077 h 2821780"/>
              <a:gd name="connsiteX5" fmla="*/ 4100881 w 4494481"/>
              <a:gd name="connsiteY5" fmla="*/ 2254090 h 2821780"/>
              <a:gd name="connsiteX6" fmla="*/ 496067 w 4494481"/>
              <a:gd name="connsiteY6" fmla="*/ 2255734 h 2821780"/>
              <a:gd name="connsiteX7" fmla="*/ 2699 w 4494481"/>
              <a:gd name="connsiteY7" fmla="*/ 2821780 h 2821780"/>
              <a:gd name="connsiteX8" fmla="*/ 0 w 4494481"/>
              <a:gd name="connsiteY8" fmla="*/ 1861077 h 2821780"/>
              <a:gd name="connsiteX9" fmla="*/ 0 w 4494481"/>
              <a:gd name="connsiteY9" fmla="*/ 400156 h 2821780"/>
              <a:gd name="connsiteX0" fmla="*/ 0 w 4812388"/>
              <a:gd name="connsiteY0" fmla="*/ 400156 h 2821780"/>
              <a:gd name="connsiteX1" fmla="*/ 393013 w 4812388"/>
              <a:gd name="connsiteY1" fmla="*/ 7143 h 2821780"/>
              <a:gd name="connsiteX2" fmla="*/ 4493417 w 4812388"/>
              <a:gd name="connsiteY2" fmla="*/ 0 h 2821780"/>
              <a:gd name="connsiteX3" fmla="*/ 4493894 w 4812388"/>
              <a:gd name="connsiteY3" fmla="*/ 1861077 h 2821780"/>
              <a:gd name="connsiteX4" fmla="*/ 4100881 w 4812388"/>
              <a:gd name="connsiteY4" fmla="*/ 2254090 h 2821780"/>
              <a:gd name="connsiteX5" fmla="*/ 496067 w 4812388"/>
              <a:gd name="connsiteY5" fmla="*/ 2255734 h 2821780"/>
              <a:gd name="connsiteX6" fmla="*/ 2699 w 4812388"/>
              <a:gd name="connsiteY6" fmla="*/ 2821780 h 2821780"/>
              <a:gd name="connsiteX7" fmla="*/ 0 w 4812388"/>
              <a:gd name="connsiteY7" fmla="*/ 1861077 h 2821780"/>
              <a:gd name="connsiteX8" fmla="*/ 0 w 4812388"/>
              <a:gd name="connsiteY8" fmla="*/ 400156 h 2821780"/>
              <a:gd name="connsiteX0" fmla="*/ 0 w 4522900"/>
              <a:gd name="connsiteY0" fmla="*/ 400156 h 2821780"/>
              <a:gd name="connsiteX1" fmla="*/ 393013 w 4522900"/>
              <a:gd name="connsiteY1" fmla="*/ 7143 h 2821780"/>
              <a:gd name="connsiteX2" fmla="*/ 4493417 w 4522900"/>
              <a:gd name="connsiteY2" fmla="*/ 0 h 2821780"/>
              <a:gd name="connsiteX3" fmla="*/ 4493894 w 4522900"/>
              <a:gd name="connsiteY3" fmla="*/ 1861077 h 2821780"/>
              <a:gd name="connsiteX4" fmla="*/ 4100881 w 4522900"/>
              <a:gd name="connsiteY4" fmla="*/ 2254090 h 2821780"/>
              <a:gd name="connsiteX5" fmla="*/ 496067 w 4522900"/>
              <a:gd name="connsiteY5" fmla="*/ 2255734 h 2821780"/>
              <a:gd name="connsiteX6" fmla="*/ 2699 w 4522900"/>
              <a:gd name="connsiteY6" fmla="*/ 2821780 h 2821780"/>
              <a:gd name="connsiteX7" fmla="*/ 0 w 4522900"/>
              <a:gd name="connsiteY7" fmla="*/ 1861077 h 2821780"/>
              <a:gd name="connsiteX8" fmla="*/ 0 w 4522900"/>
              <a:gd name="connsiteY8" fmla="*/ 400156 h 2821780"/>
              <a:gd name="connsiteX0" fmla="*/ 0 w 4493894"/>
              <a:gd name="connsiteY0" fmla="*/ 400156 h 2821780"/>
              <a:gd name="connsiteX1" fmla="*/ 393013 w 4493894"/>
              <a:gd name="connsiteY1" fmla="*/ 7143 h 2821780"/>
              <a:gd name="connsiteX2" fmla="*/ 4493417 w 4493894"/>
              <a:gd name="connsiteY2" fmla="*/ 0 h 2821780"/>
              <a:gd name="connsiteX3" fmla="*/ 4493894 w 4493894"/>
              <a:gd name="connsiteY3" fmla="*/ 1861077 h 2821780"/>
              <a:gd name="connsiteX4" fmla="*/ 4100881 w 4493894"/>
              <a:gd name="connsiteY4" fmla="*/ 2254090 h 2821780"/>
              <a:gd name="connsiteX5" fmla="*/ 496067 w 4493894"/>
              <a:gd name="connsiteY5" fmla="*/ 2255734 h 2821780"/>
              <a:gd name="connsiteX6" fmla="*/ 2699 w 4493894"/>
              <a:gd name="connsiteY6" fmla="*/ 2821780 h 2821780"/>
              <a:gd name="connsiteX7" fmla="*/ 0 w 4493894"/>
              <a:gd name="connsiteY7" fmla="*/ 1861077 h 2821780"/>
              <a:gd name="connsiteX8" fmla="*/ 0 w 4493894"/>
              <a:gd name="connsiteY8" fmla="*/ 400156 h 2821780"/>
              <a:gd name="connsiteX0" fmla="*/ 0 w 4495387"/>
              <a:gd name="connsiteY0" fmla="*/ 400156 h 2821780"/>
              <a:gd name="connsiteX1" fmla="*/ 393013 w 4495387"/>
              <a:gd name="connsiteY1" fmla="*/ 7143 h 2821780"/>
              <a:gd name="connsiteX2" fmla="*/ 4493417 w 4495387"/>
              <a:gd name="connsiteY2" fmla="*/ 0 h 2821780"/>
              <a:gd name="connsiteX3" fmla="*/ 4493894 w 4495387"/>
              <a:gd name="connsiteY3" fmla="*/ 1861077 h 2821780"/>
              <a:gd name="connsiteX4" fmla="*/ 4100881 w 4495387"/>
              <a:gd name="connsiteY4" fmla="*/ 2254090 h 2821780"/>
              <a:gd name="connsiteX5" fmla="*/ 496067 w 4495387"/>
              <a:gd name="connsiteY5" fmla="*/ 2255734 h 2821780"/>
              <a:gd name="connsiteX6" fmla="*/ 2699 w 4495387"/>
              <a:gd name="connsiteY6" fmla="*/ 2821780 h 2821780"/>
              <a:gd name="connsiteX7" fmla="*/ 0 w 4495387"/>
              <a:gd name="connsiteY7" fmla="*/ 1861077 h 2821780"/>
              <a:gd name="connsiteX8" fmla="*/ 0 w 449538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496067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592859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592859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4546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617" h="2564743">
                <a:moveTo>
                  <a:pt x="0" y="400156"/>
                </a:moveTo>
                <a:cubicBezTo>
                  <a:pt x="0" y="183101"/>
                  <a:pt x="175958" y="7143"/>
                  <a:pt x="393013" y="7143"/>
                </a:cubicBezTo>
                <a:lnTo>
                  <a:pt x="4493417" y="0"/>
                </a:lnTo>
                <a:cubicBezTo>
                  <a:pt x="4493655" y="930538"/>
                  <a:pt x="4506930" y="1433008"/>
                  <a:pt x="4493894" y="1861077"/>
                </a:cubicBezTo>
                <a:cubicBezTo>
                  <a:pt x="4493894" y="2078132"/>
                  <a:pt x="4317936" y="2254090"/>
                  <a:pt x="4100881" y="2254090"/>
                </a:cubicBezTo>
                <a:lnTo>
                  <a:pt x="416805" y="2255734"/>
                </a:lnTo>
                <a:lnTo>
                  <a:pt x="2699" y="2564743"/>
                </a:lnTo>
                <a:cubicBezTo>
                  <a:pt x="1014" y="2487811"/>
                  <a:pt x="899" y="1939773"/>
                  <a:pt x="0" y="1861077"/>
                </a:cubicBezTo>
                <a:lnTo>
                  <a:pt x="0" y="40015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1959854" y="3266319"/>
            <a:ext cx="5224294" cy="568518"/>
          </a:xfrm>
        </p:spPr>
        <p:txBody>
          <a:bodyPr anchor="b">
            <a:noAutofit/>
          </a:bodyPr>
          <a:lstStyle>
            <a:lvl1pPr>
              <a:defRPr sz="1500">
                <a:solidFill>
                  <a:schemeClr val="bg1"/>
                </a:solidFill>
                <a:latin typeface="+mj-lt"/>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Subtitle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6863400" y="310499"/>
            <a:ext cx="2025000" cy="210102"/>
          </a:xfrm>
        </p:spPr>
        <p:txBody>
          <a:bodyPr anchor="t">
            <a:noAutofit/>
          </a:bodyPr>
          <a:lstStyle>
            <a:lvl1pPr algn="r">
              <a:defRPr sz="1200" b="0">
                <a:solidFill>
                  <a:schemeClr val="tx2"/>
                </a:solidFill>
                <a:latin typeface="+mn-lt"/>
              </a:defRPr>
            </a:lvl1pPr>
            <a:lvl2pPr>
              <a:defRPr sz="1200">
                <a:solidFill>
                  <a:schemeClr val="bg1"/>
                </a:solidFill>
              </a:defRPr>
            </a:lvl2pPr>
            <a:lvl3pPr marL="0" indent="0">
              <a:buNone/>
              <a:defRPr sz="1500">
                <a:solidFill>
                  <a:schemeClr val="bg1"/>
                </a:solidFill>
              </a:defRPr>
            </a:lvl3pPr>
            <a:lvl4pPr>
              <a:defRPr sz="1500">
                <a:solidFill>
                  <a:schemeClr val="bg1"/>
                </a:solidFill>
              </a:defRPr>
            </a:lvl4pPr>
            <a:lvl5pPr>
              <a:defRPr sz="1500">
                <a:solidFill>
                  <a:schemeClr val="bg1"/>
                </a:solidFill>
              </a:defRPr>
            </a:lvl5pPr>
          </a:lstStyle>
          <a:p>
            <a:pPr lvl="0"/>
            <a:r>
              <a:rPr lang="en-US"/>
              <a:t>00 Month 20YY</a:t>
            </a:r>
          </a:p>
        </p:txBody>
      </p:sp>
      <p:cxnSp>
        <p:nvCxnSpPr>
          <p:cNvPr id="17" name="Straight Connector 16">
            <a:extLst>
              <a:ext uri="{FF2B5EF4-FFF2-40B4-BE49-F238E27FC236}">
                <a16:creationId xmlns:a16="http://schemas.microsoft.com/office/drawing/2014/main" id="{3D01AF4F-18A0-DD65-6447-DB8F46B6C814}"/>
              </a:ext>
            </a:extLst>
          </p:cNvPr>
          <p:cNvCxnSpPr>
            <a:cxnSpLocks/>
          </p:cNvCxnSpPr>
          <p:nvPr userDrawn="1"/>
        </p:nvCxnSpPr>
        <p:spPr>
          <a:xfrm>
            <a:off x="1959854" y="1692400"/>
            <a:ext cx="52242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AB6963-C47A-8575-C444-0AF1B8EFCFCF}"/>
              </a:ext>
            </a:extLst>
          </p:cNvPr>
          <p:cNvSpPr txBox="1"/>
          <p:nvPr userDrawn="1"/>
        </p:nvSpPr>
        <p:spPr>
          <a:xfrm>
            <a:off x="1877677" y="1355374"/>
            <a:ext cx="2576072" cy="323165"/>
          </a:xfrm>
          <a:prstGeom prst="rect">
            <a:avLst/>
          </a:prstGeom>
          <a:noFill/>
        </p:spPr>
        <p:txBody>
          <a:bodyPr wrap="square" rtlCol="0">
            <a:spAutoFit/>
          </a:bodyPr>
          <a:lstStyle/>
          <a:p>
            <a:r>
              <a:rPr lang="en-AU" sz="1500">
                <a:solidFill>
                  <a:schemeClr val="bg2"/>
                </a:solidFill>
              </a:rPr>
              <a:t>SIRA</a:t>
            </a:r>
          </a:p>
        </p:txBody>
      </p:sp>
      <p:sp>
        <p:nvSpPr>
          <p:cNvPr id="21" name="Title 1">
            <a:extLst>
              <a:ext uri="{FF2B5EF4-FFF2-40B4-BE49-F238E27FC236}">
                <a16:creationId xmlns:a16="http://schemas.microsoft.com/office/drawing/2014/main" id="{CF0AAFB4-9FF4-E1ED-D7B1-800DFA7F7798}"/>
              </a:ext>
            </a:extLst>
          </p:cNvPr>
          <p:cNvSpPr>
            <a:spLocks noGrp="1"/>
          </p:cNvSpPr>
          <p:nvPr>
            <p:ph type="ctrTitle" hasCustomPrompt="1"/>
          </p:nvPr>
        </p:nvSpPr>
        <p:spPr>
          <a:xfrm>
            <a:off x="1959854" y="1959036"/>
            <a:ext cx="5224293" cy="1170816"/>
          </a:xfrm>
          <a:ln>
            <a:noFill/>
          </a:ln>
        </p:spPr>
        <p:txBody>
          <a:bodyPr anchor="t">
            <a:normAutofit/>
          </a:bodyPr>
          <a:lstStyle>
            <a:lvl1pPr algn="l">
              <a:lnSpc>
                <a:spcPct val="90000"/>
              </a:lnSpc>
              <a:defRPr sz="3000">
                <a:solidFill>
                  <a:schemeClr val="bg1"/>
                </a:solidFill>
              </a:defRPr>
            </a:lvl1pPr>
          </a:lstStyle>
          <a:p>
            <a:r>
              <a:rPr lang="en-US"/>
              <a:t>Presentation title here</a:t>
            </a:r>
          </a:p>
        </p:txBody>
      </p:sp>
      <p:sp>
        <p:nvSpPr>
          <p:cNvPr id="20" name="TextBox 19">
            <a:extLst>
              <a:ext uri="{FF2B5EF4-FFF2-40B4-BE49-F238E27FC236}">
                <a16:creationId xmlns:a16="http://schemas.microsoft.com/office/drawing/2014/main" id="{9553C896-C4A3-4DBE-A9BE-EAF124A9A3DE}"/>
              </a:ext>
            </a:extLst>
          </p:cNvPr>
          <p:cNvSpPr txBox="1"/>
          <p:nvPr userDrawn="1"/>
        </p:nvSpPr>
        <p:spPr>
          <a:xfrm>
            <a:off x="184221" y="239123"/>
            <a:ext cx="2576072" cy="461665"/>
          </a:xfrm>
          <a:prstGeom prst="rect">
            <a:avLst/>
          </a:prstGeom>
          <a:noFill/>
        </p:spPr>
        <p:txBody>
          <a:bodyPr wrap="square" rtlCol="0">
            <a:spAutoFit/>
          </a:bodyPr>
          <a:lstStyle/>
          <a:p>
            <a:r>
              <a:rPr lang="en-AU" sz="1200">
                <a:solidFill>
                  <a:schemeClr val="tx2"/>
                </a:solidFill>
                <a:latin typeface="Public Sans SemiBold" pitchFamily="2" charset="0"/>
              </a:rPr>
              <a:t>State Insurance</a:t>
            </a:r>
            <a:br>
              <a:rPr lang="en-AU" sz="1200">
                <a:solidFill>
                  <a:schemeClr val="tx2"/>
                </a:solidFill>
                <a:latin typeface="Public Sans SemiBold" pitchFamily="2" charset="0"/>
              </a:rPr>
            </a:br>
            <a:r>
              <a:rPr lang="en-AU" sz="1200">
                <a:solidFill>
                  <a:schemeClr val="tx2"/>
                </a:solidFill>
                <a:latin typeface="Public Sans SemiBold" pitchFamily="2" charset="0"/>
              </a:rPr>
              <a:t>Regulatory Authority</a:t>
            </a:r>
          </a:p>
        </p:txBody>
      </p:sp>
      <p:pic>
        <p:nvPicPr>
          <p:cNvPr id="3" name="Picture 2">
            <a:extLst>
              <a:ext uri="{FF2B5EF4-FFF2-40B4-BE49-F238E27FC236}">
                <a16:creationId xmlns:a16="http://schemas.microsoft.com/office/drawing/2014/main" id="{37B0FD86-9532-8CDD-A16C-91A2C06308A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415901" y="4365013"/>
            <a:ext cx="472499" cy="513662"/>
          </a:xfrm>
          <a:prstGeom prst="rect">
            <a:avLst/>
          </a:prstGeom>
        </p:spPr>
      </p:pic>
    </p:spTree>
    <p:extLst>
      <p:ext uri="{BB962C8B-B14F-4D97-AF65-F5344CB8AC3E}">
        <p14:creationId xmlns:p14="http://schemas.microsoft.com/office/powerpoint/2010/main" val="520091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l/Grey cover 1">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13" name="Rectangle: Rounded Corners 13">
            <a:extLst>
              <a:ext uri="{FF2B5EF4-FFF2-40B4-BE49-F238E27FC236}">
                <a16:creationId xmlns:a16="http://schemas.microsoft.com/office/drawing/2014/main" id="{BB711EEB-9FF2-E738-435E-A8AA51810440}"/>
              </a:ext>
            </a:extLst>
          </p:cNvPr>
          <p:cNvSpPr/>
          <p:nvPr/>
        </p:nvSpPr>
        <p:spPr>
          <a:xfrm>
            <a:off x="1581470" y="1051796"/>
            <a:ext cx="5981060" cy="3590877"/>
          </a:xfrm>
          <a:custGeom>
            <a:avLst/>
            <a:gdLst>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393013 w 4493894"/>
              <a:gd name="connsiteY6" fmla="*/ 2246947 h 2246947"/>
              <a:gd name="connsiteX7" fmla="*/ 0 w 4493894"/>
              <a:gd name="connsiteY7" fmla="*/ 1853934 h 2246947"/>
              <a:gd name="connsiteX8" fmla="*/ 0 w 4493894"/>
              <a:gd name="connsiteY8"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93013 w 4493894"/>
              <a:gd name="connsiteY7" fmla="*/ 2246947 h 2246947"/>
              <a:gd name="connsiteX8" fmla="*/ 0 w 4493894"/>
              <a:gd name="connsiteY8" fmla="*/ 1853934 h 2246947"/>
              <a:gd name="connsiteX9" fmla="*/ 0 w 4493894"/>
              <a:gd name="connsiteY9" fmla="*/ 393013 h 2246947"/>
              <a:gd name="connsiteX0" fmla="*/ 0 w 4493894"/>
              <a:gd name="connsiteY0" fmla="*/ 393013 h 2248838"/>
              <a:gd name="connsiteX1" fmla="*/ 393013 w 4493894"/>
              <a:gd name="connsiteY1" fmla="*/ 0 h 2248838"/>
              <a:gd name="connsiteX2" fmla="*/ 4100881 w 4493894"/>
              <a:gd name="connsiteY2" fmla="*/ 0 h 2248838"/>
              <a:gd name="connsiteX3" fmla="*/ 4493894 w 4493894"/>
              <a:gd name="connsiteY3" fmla="*/ 393013 h 2248838"/>
              <a:gd name="connsiteX4" fmla="*/ 4493894 w 4493894"/>
              <a:gd name="connsiteY4" fmla="*/ 1853934 h 2248838"/>
              <a:gd name="connsiteX5" fmla="*/ 4100881 w 4493894"/>
              <a:gd name="connsiteY5" fmla="*/ 2246947 h 2248838"/>
              <a:gd name="connsiteX6" fmla="*/ 553218 w 4493894"/>
              <a:gd name="connsiteY6" fmla="*/ 2246210 h 2248838"/>
              <a:gd name="connsiteX7" fmla="*/ 393013 w 4493894"/>
              <a:gd name="connsiteY7" fmla="*/ 2246947 h 2248838"/>
              <a:gd name="connsiteX8" fmla="*/ 218757 w 4493894"/>
              <a:gd name="connsiteY8" fmla="*/ 2206307 h 2248838"/>
              <a:gd name="connsiteX9" fmla="*/ 0 w 4493894"/>
              <a:gd name="connsiteY9" fmla="*/ 1853934 h 2248838"/>
              <a:gd name="connsiteX10" fmla="*/ 0 w 4493894"/>
              <a:gd name="connsiteY10" fmla="*/ 393013 h 2248838"/>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218757 w 4493894"/>
              <a:gd name="connsiteY7" fmla="*/ 2206307 h 2246947"/>
              <a:gd name="connsiteX8" fmla="*/ 0 w 4493894"/>
              <a:gd name="connsiteY8" fmla="*/ 1853934 h 2246947"/>
              <a:gd name="connsiteX9" fmla="*/ 0 w 4493894"/>
              <a:gd name="connsiteY9" fmla="*/ 393013 h 224694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673667"/>
              <a:gd name="connsiteX1" fmla="*/ 393013 w 4493894"/>
              <a:gd name="connsiteY1" fmla="*/ 0 h 2673667"/>
              <a:gd name="connsiteX2" fmla="*/ 4100881 w 4493894"/>
              <a:gd name="connsiteY2" fmla="*/ 0 h 2673667"/>
              <a:gd name="connsiteX3" fmla="*/ 4493894 w 4493894"/>
              <a:gd name="connsiteY3" fmla="*/ 393013 h 2673667"/>
              <a:gd name="connsiteX4" fmla="*/ 4493894 w 4493894"/>
              <a:gd name="connsiteY4" fmla="*/ 1853934 h 2673667"/>
              <a:gd name="connsiteX5" fmla="*/ 4100881 w 4493894"/>
              <a:gd name="connsiteY5" fmla="*/ 2246947 h 2673667"/>
              <a:gd name="connsiteX6" fmla="*/ 553218 w 4493894"/>
              <a:gd name="connsiteY6" fmla="*/ 2246210 h 2673667"/>
              <a:gd name="connsiteX7" fmla="*/ 30797 w 4493894"/>
              <a:gd name="connsiteY7" fmla="*/ 2673667 h 2673667"/>
              <a:gd name="connsiteX8" fmla="*/ 0 w 4493894"/>
              <a:gd name="connsiteY8" fmla="*/ 1853934 h 2673667"/>
              <a:gd name="connsiteX9" fmla="*/ 0 w 4493894"/>
              <a:gd name="connsiteY9" fmla="*/ 393013 h 26736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9646 w 4503540"/>
              <a:gd name="connsiteY0" fmla="*/ 393013 h 2246947"/>
              <a:gd name="connsiteX1" fmla="*/ 402659 w 4503540"/>
              <a:gd name="connsiteY1" fmla="*/ 0 h 2246947"/>
              <a:gd name="connsiteX2" fmla="*/ 4110527 w 4503540"/>
              <a:gd name="connsiteY2" fmla="*/ 0 h 2246947"/>
              <a:gd name="connsiteX3" fmla="*/ 4503540 w 4503540"/>
              <a:gd name="connsiteY3" fmla="*/ 393013 h 2246947"/>
              <a:gd name="connsiteX4" fmla="*/ 4503540 w 4503540"/>
              <a:gd name="connsiteY4" fmla="*/ 1853934 h 2246947"/>
              <a:gd name="connsiteX5" fmla="*/ 4110527 w 4503540"/>
              <a:gd name="connsiteY5" fmla="*/ 2246947 h 2246947"/>
              <a:gd name="connsiteX6" fmla="*/ 562864 w 4503540"/>
              <a:gd name="connsiteY6" fmla="*/ 2246210 h 2246947"/>
              <a:gd name="connsiteX7" fmla="*/ 4883 w 4503540"/>
              <a:gd name="connsiteY7" fmla="*/ 1916747 h 2246947"/>
              <a:gd name="connsiteX8" fmla="*/ 9646 w 4503540"/>
              <a:gd name="connsiteY8" fmla="*/ 1853934 h 2246947"/>
              <a:gd name="connsiteX9" fmla="*/ 9646 w 4503540"/>
              <a:gd name="connsiteY9" fmla="*/ 393013 h 2246947"/>
              <a:gd name="connsiteX0" fmla="*/ 2589 w 4496483"/>
              <a:gd name="connsiteY0" fmla="*/ 393013 h 2246947"/>
              <a:gd name="connsiteX1" fmla="*/ 395602 w 4496483"/>
              <a:gd name="connsiteY1" fmla="*/ 0 h 2246947"/>
              <a:gd name="connsiteX2" fmla="*/ 4103470 w 4496483"/>
              <a:gd name="connsiteY2" fmla="*/ 0 h 2246947"/>
              <a:gd name="connsiteX3" fmla="*/ 4496483 w 4496483"/>
              <a:gd name="connsiteY3" fmla="*/ 393013 h 2246947"/>
              <a:gd name="connsiteX4" fmla="*/ 4496483 w 4496483"/>
              <a:gd name="connsiteY4" fmla="*/ 1853934 h 2246947"/>
              <a:gd name="connsiteX5" fmla="*/ 4103470 w 4496483"/>
              <a:gd name="connsiteY5" fmla="*/ 2246947 h 2246947"/>
              <a:gd name="connsiteX6" fmla="*/ 555807 w 4496483"/>
              <a:gd name="connsiteY6" fmla="*/ 2246210 h 2246947"/>
              <a:gd name="connsiteX7" fmla="*/ 5446 w 4496483"/>
              <a:gd name="connsiteY7" fmla="*/ 1916747 h 2246947"/>
              <a:gd name="connsiteX8" fmla="*/ 2589 w 4496483"/>
              <a:gd name="connsiteY8" fmla="*/ 1853934 h 2246947"/>
              <a:gd name="connsiteX9" fmla="*/ 2589 w 4496483"/>
              <a:gd name="connsiteY9" fmla="*/ 393013 h 2246947"/>
              <a:gd name="connsiteX0" fmla="*/ 0 w 4493894"/>
              <a:gd name="connsiteY0" fmla="*/ 393013 h 2384107"/>
              <a:gd name="connsiteX1" fmla="*/ 393013 w 4493894"/>
              <a:gd name="connsiteY1" fmla="*/ 0 h 2384107"/>
              <a:gd name="connsiteX2" fmla="*/ 4100881 w 4493894"/>
              <a:gd name="connsiteY2" fmla="*/ 0 h 2384107"/>
              <a:gd name="connsiteX3" fmla="*/ 4493894 w 4493894"/>
              <a:gd name="connsiteY3" fmla="*/ 393013 h 2384107"/>
              <a:gd name="connsiteX4" fmla="*/ 4493894 w 4493894"/>
              <a:gd name="connsiteY4" fmla="*/ 1853934 h 2384107"/>
              <a:gd name="connsiteX5" fmla="*/ 4100881 w 4493894"/>
              <a:gd name="connsiteY5" fmla="*/ 2246947 h 2384107"/>
              <a:gd name="connsiteX6" fmla="*/ 553218 w 4493894"/>
              <a:gd name="connsiteY6" fmla="*/ 2246210 h 2384107"/>
              <a:gd name="connsiteX7" fmla="*/ 10477 w 4493894"/>
              <a:gd name="connsiteY7" fmla="*/ 2384107 h 2384107"/>
              <a:gd name="connsiteX8" fmla="*/ 0 w 4493894"/>
              <a:gd name="connsiteY8" fmla="*/ 1853934 h 2384107"/>
              <a:gd name="connsiteX9" fmla="*/ 0 w 4493894"/>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229 w 4494123"/>
              <a:gd name="connsiteY0" fmla="*/ 393013 h 2384107"/>
              <a:gd name="connsiteX1" fmla="*/ 393242 w 4494123"/>
              <a:gd name="connsiteY1" fmla="*/ 0 h 2384107"/>
              <a:gd name="connsiteX2" fmla="*/ 4101110 w 4494123"/>
              <a:gd name="connsiteY2" fmla="*/ 0 h 2384107"/>
              <a:gd name="connsiteX3" fmla="*/ 4494123 w 4494123"/>
              <a:gd name="connsiteY3" fmla="*/ 393013 h 2384107"/>
              <a:gd name="connsiteX4" fmla="*/ 4494123 w 4494123"/>
              <a:gd name="connsiteY4" fmla="*/ 1853934 h 2384107"/>
              <a:gd name="connsiteX5" fmla="*/ 4101110 w 4494123"/>
              <a:gd name="connsiteY5" fmla="*/ 2246947 h 2384107"/>
              <a:gd name="connsiteX6" fmla="*/ 553447 w 4494123"/>
              <a:gd name="connsiteY6" fmla="*/ 2246210 h 2384107"/>
              <a:gd name="connsiteX7" fmla="*/ 10706 w 4494123"/>
              <a:gd name="connsiteY7" fmla="*/ 2384107 h 2384107"/>
              <a:gd name="connsiteX8" fmla="*/ 229 w 4494123"/>
              <a:gd name="connsiteY8" fmla="*/ 1853934 h 2384107"/>
              <a:gd name="connsiteX9" fmla="*/ 229 w 4494123"/>
              <a:gd name="connsiteY9" fmla="*/ 393013 h 2384107"/>
              <a:gd name="connsiteX0" fmla="*/ 6182 w 4500076"/>
              <a:gd name="connsiteY0" fmla="*/ 393013 h 2246947"/>
              <a:gd name="connsiteX1" fmla="*/ 399195 w 4500076"/>
              <a:gd name="connsiteY1" fmla="*/ 0 h 2246947"/>
              <a:gd name="connsiteX2" fmla="*/ 4107063 w 4500076"/>
              <a:gd name="connsiteY2" fmla="*/ 0 h 2246947"/>
              <a:gd name="connsiteX3" fmla="*/ 4500076 w 4500076"/>
              <a:gd name="connsiteY3" fmla="*/ 393013 h 2246947"/>
              <a:gd name="connsiteX4" fmla="*/ 4500076 w 4500076"/>
              <a:gd name="connsiteY4" fmla="*/ 1853934 h 2246947"/>
              <a:gd name="connsiteX5" fmla="*/ 4107063 w 4500076"/>
              <a:gd name="connsiteY5" fmla="*/ 2246947 h 2246947"/>
              <a:gd name="connsiteX6" fmla="*/ 559400 w 4500076"/>
              <a:gd name="connsiteY6" fmla="*/ 2246210 h 2246947"/>
              <a:gd name="connsiteX7" fmla="*/ 1419 w 4500076"/>
              <a:gd name="connsiteY7" fmla="*/ 2008187 h 2246947"/>
              <a:gd name="connsiteX8" fmla="*/ 6182 w 4500076"/>
              <a:gd name="connsiteY8" fmla="*/ 1853934 h 2246947"/>
              <a:gd name="connsiteX9" fmla="*/ 6182 w 4500076"/>
              <a:gd name="connsiteY9" fmla="*/ 393013 h 2246947"/>
              <a:gd name="connsiteX0" fmla="*/ 4763 w 4498657"/>
              <a:gd name="connsiteY0" fmla="*/ 393013 h 2246947"/>
              <a:gd name="connsiteX1" fmla="*/ 397776 w 4498657"/>
              <a:gd name="connsiteY1" fmla="*/ 0 h 2246947"/>
              <a:gd name="connsiteX2" fmla="*/ 4105644 w 4498657"/>
              <a:gd name="connsiteY2" fmla="*/ 0 h 2246947"/>
              <a:gd name="connsiteX3" fmla="*/ 4498657 w 4498657"/>
              <a:gd name="connsiteY3" fmla="*/ 393013 h 2246947"/>
              <a:gd name="connsiteX4" fmla="*/ 4498657 w 4498657"/>
              <a:gd name="connsiteY4" fmla="*/ 1853934 h 2246947"/>
              <a:gd name="connsiteX5" fmla="*/ 4105644 w 4498657"/>
              <a:gd name="connsiteY5" fmla="*/ 2246947 h 2246947"/>
              <a:gd name="connsiteX6" fmla="*/ 557981 w 4498657"/>
              <a:gd name="connsiteY6" fmla="*/ 2246210 h 2246947"/>
              <a:gd name="connsiteX7" fmla="*/ 0 w 4498657"/>
              <a:gd name="connsiteY7" fmla="*/ 2008187 h 2246947"/>
              <a:gd name="connsiteX8" fmla="*/ 4763 w 4498657"/>
              <a:gd name="connsiteY8" fmla="*/ 1853934 h 2246947"/>
              <a:gd name="connsiteX9" fmla="*/ 4763 w 4498657"/>
              <a:gd name="connsiteY9" fmla="*/ 393013 h 2246947"/>
              <a:gd name="connsiteX0" fmla="*/ 150 w 4494044"/>
              <a:gd name="connsiteY0" fmla="*/ 393013 h 2246947"/>
              <a:gd name="connsiteX1" fmla="*/ 393163 w 4494044"/>
              <a:gd name="connsiteY1" fmla="*/ 0 h 2246947"/>
              <a:gd name="connsiteX2" fmla="*/ 4101031 w 4494044"/>
              <a:gd name="connsiteY2" fmla="*/ 0 h 2246947"/>
              <a:gd name="connsiteX3" fmla="*/ 4494044 w 4494044"/>
              <a:gd name="connsiteY3" fmla="*/ 393013 h 2246947"/>
              <a:gd name="connsiteX4" fmla="*/ 4494044 w 4494044"/>
              <a:gd name="connsiteY4" fmla="*/ 1853934 h 2246947"/>
              <a:gd name="connsiteX5" fmla="*/ 4101031 w 4494044"/>
              <a:gd name="connsiteY5" fmla="*/ 2246947 h 2246947"/>
              <a:gd name="connsiteX6" fmla="*/ 553368 w 4494044"/>
              <a:gd name="connsiteY6" fmla="*/ 2246210 h 2246947"/>
              <a:gd name="connsiteX7" fmla="*/ 467 w 4494044"/>
              <a:gd name="connsiteY7" fmla="*/ 2033587 h 2246947"/>
              <a:gd name="connsiteX8" fmla="*/ 150 w 4494044"/>
              <a:gd name="connsiteY8" fmla="*/ 1853934 h 2246947"/>
              <a:gd name="connsiteX9" fmla="*/ 150 w 4494044"/>
              <a:gd name="connsiteY9" fmla="*/ 393013 h 2246947"/>
              <a:gd name="connsiteX0" fmla="*/ 337 w 4494231"/>
              <a:gd name="connsiteY0" fmla="*/ 393013 h 2246947"/>
              <a:gd name="connsiteX1" fmla="*/ 393350 w 4494231"/>
              <a:gd name="connsiteY1" fmla="*/ 0 h 2246947"/>
              <a:gd name="connsiteX2" fmla="*/ 4101218 w 4494231"/>
              <a:gd name="connsiteY2" fmla="*/ 0 h 2246947"/>
              <a:gd name="connsiteX3" fmla="*/ 4494231 w 4494231"/>
              <a:gd name="connsiteY3" fmla="*/ 393013 h 2246947"/>
              <a:gd name="connsiteX4" fmla="*/ 4494231 w 4494231"/>
              <a:gd name="connsiteY4" fmla="*/ 1853934 h 2246947"/>
              <a:gd name="connsiteX5" fmla="*/ 4101218 w 4494231"/>
              <a:gd name="connsiteY5" fmla="*/ 2246947 h 2246947"/>
              <a:gd name="connsiteX6" fmla="*/ 553555 w 4494231"/>
              <a:gd name="connsiteY6" fmla="*/ 2246210 h 2246947"/>
              <a:gd name="connsiteX7" fmla="*/ 654 w 4494231"/>
              <a:gd name="connsiteY7" fmla="*/ 2033587 h 2246947"/>
              <a:gd name="connsiteX8" fmla="*/ 337 w 4494231"/>
              <a:gd name="connsiteY8" fmla="*/ 1853934 h 2246947"/>
              <a:gd name="connsiteX9" fmla="*/ 337 w 4494231"/>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33587 h 2246947"/>
              <a:gd name="connsiteX8" fmla="*/ 0 w 4493894"/>
              <a:gd name="connsiteY8" fmla="*/ 1853934 h 2246947"/>
              <a:gd name="connsiteX9" fmla="*/ 0 w 4493894"/>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12156 h 2246947"/>
              <a:gd name="connsiteX8" fmla="*/ 0 w 4493894"/>
              <a:gd name="connsiteY8" fmla="*/ 1853934 h 2246947"/>
              <a:gd name="connsiteX9" fmla="*/ 0 w 4493894"/>
              <a:gd name="connsiteY9" fmla="*/ 393013 h 2246947"/>
              <a:gd name="connsiteX0" fmla="*/ 1377 w 4495271"/>
              <a:gd name="connsiteY0" fmla="*/ 393013 h 2246947"/>
              <a:gd name="connsiteX1" fmla="*/ 394390 w 4495271"/>
              <a:gd name="connsiteY1" fmla="*/ 0 h 2246947"/>
              <a:gd name="connsiteX2" fmla="*/ 4102258 w 4495271"/>
              <a:gd name="connsiteY2" fmla="*/ 0 h 2246947"/>
              <a:gd name="connsiteX3" fmla="*/ 4495271 w 4495271"/>
              <a:gd name="connsiteY3" fmla="*/ 393013 h 2246947"/>
              <a:gd name="connsiteX4" fmla="*/ 4495271 w 4495271"/>
              <a:gd name="connsiteY4" fmla="*/ 1853934 h 2246947"/>
              <a:gd name="connsiteX5" fmla="*/ 4102258 w 4495271"/>
              <a:gd name="connsiteY5" fmla="*/ 2246947 h 2246947"/>
              <a:gd name="connsiteX6" fmla="*/ 554595 w 4495271"/>
              <a:gd name="connsiteY6" fmla="*/ 2246210 h 2246947"/>
              <a:gd name="connsiteX7" fmla="*/ 1694 w 4495271"/>
              <a:gd name="connsiteY7" fmla="*/ 2012156 h 2246947"/>
              <a:gd name="connsiteX8" fmla="*/ 1377 w 4495271"/>
              <a:gd name="connsiteY8" fmla="*/ 1853934 h 2246947"/>
              <a:gd name="connsiteX9" fmla="*/ 1377 w 4495271"/>
              <a:gd name="connsiteY9" fmla="*/ 393013 h 2246947"/>
              <a:gd name="connsiteX0" fmla="*/ 326 w 4494220"/>
              <a:gd name="connsiteY0" fmla="*/ 393013 h 2246947"/>
              <a:gd name="connsiteX1" fmla="*/ 393339 w 4494220"/>
              <a:gd name="connsiteY1" fmla="*/ 0 h 2246947"/>
              <a:gd name="connsiteX2" fmla="*/ 4101207 w 4494220"/>
              <a:gd name="connsiteY2" fmla="*/ 0 h 2246947"/>
              <a:gd name="connsiteX3" fmla="*/ 4494220 w 4494220"/>
              <a:gd name="connsiteY3" fmla="*/ 393013 h 2246947"/>
              <a:gd name="connsiteX4" fmla="*/ 4494220 w 4494220"/>
              <a:gd name="connsiteY4" fmla="*/ 1853934 h 2246947"/>
              <a:gd name="connsiteX5" fmla="*/ 4101207 w 4494220"/>
              <a:gd name="connsiteY5" fmla="*/ 2246947 h 2246947"/>
              <a:gd name="connsiteX6" fmla="*/ 553544 w 4494220"/>
              <a:gd name="connsiteY6" fmla="*/ 2246210 h 2246947"/>
              <a:gd name="connsiteX7" fmla="*/ 643 w 4494220"/>
              <a:gd name="connsiteY7" fmla="*/ 2012156 h 2246947"/>
              <a:gd name="connsiteX8" fmla="*/ 326 w 4494220"/>
              <a:gd name="connsiteY8" fmla="*/ 1853934 h 2246947"/>
              <a:gd name="connsiteX9" fmla="*/ 326 w 4494220"/>
              <a:gd name="connsiteY9" fmla="*/ 393013 h 2246947"/>
              <a:gd name="connsiteX0" fmla="*/ 326 w 4494220"/>
              <a:gd name="connsiteY0" fmla="*/ 393013 h 2440781"/>
              <a:gd name="connsiteX1" fmla="*/ 393339 w 4494220"/>
              <a:gd name="connsiteY1" fmla="*/ 0 h 2440781"/>
              <a:gd name="connsiteX2" fmla="*/ 4101207 w 4494220"/>
              <a:gd name="connsiteY2" fmla="*/ 0 h 2440781"/>
              <a:gd name="connsiteX3" fmla="*/ 4494220 w 4494220"/>
              <a:gd name="connsiteY3" fmla="*/ 393013 h 2440781"/>
              <a:gd name="connsiteX4" fmla="*/ 4494220 w 4494220"/>
              <a:gd name="connsiteY4" fmla="*/ 1853934 h 2440781"/>
              <a:gd name="connsiteX5" fmla="*/ 4101207 w 4494220"/>
              <a:gd name="connsiteY5" fmla="*/ 2246947 h 2440781"/>
              <a:gd name="connsiteX6" fmla="*/ 553544 w 4494220"/>
              <a:gd name="connsiteY6" fmla="*/ 2246210 h 2440781"/>
              <a:gd name="connsiteX7" fmla="*/ 643 w 4494220"/>
              <a:gd name="connsiteY7" fmla="*/ 2440781 h 2440781"/>
              <a:gd name="connsiteX8" fmla="*/ 326 w 4494220"/>
              <a:gd name="connsiteY8" fmla="*/ 1853934 h 2440781"/>
              <a:gd name="connsiteX9" fmla="*/ 326 w 4494220"/>
              <a:gd name="connsiteY9" fmla="*/ 393013 h 2440781"/>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553218 w 4493894"/>
              <a:gd name="connsiteY6" fmla="*/ 2246210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472255 w 4493894"/>
              <a:gd name="connsiteY6" fmla="*/ 2248591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72255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96067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395786 w 4493894"/>
              <a:gd name="connsiteY3" fmla="*/ 119062 h 2814637"/>
              <a:gd name="connsiteX4" fmla="*/ 4493894 w 4493894"/>
              <a:gd name="connsiteY4" fmla="*/ 393013 h 2814637"/>
              <a:gd name="connsiteX5" fmla="*/ 4493894 w 4493894"/>
              <a:gd name="connsiteY5" fmla="*/ 1853934 h 2814637"/>
              <a:gd name="connsiteX6" fmla="*/ 4100881 w 4493894"/>
              <a:gd name="connsiteY6" fmla="*/ 2246947 h 2814637"/>
              <a:gd name="connsiteX7" fmla="*/ 496067 w 4493894"/>
              <a:gd name="connsiteY7" fmla="*/ 2248591 h 2814637"/>
              <a:gd name="connsiteX8" fmla="*/ 2699 w 4493894"/>
              <a:gd name="connsiteY8" fmla="*/ 2814637 h 2814637"/>
              <a:gd name="connsiteX9" fmla="*/ 0 w 4493894"/>
              <a:gd name="connsiteY9" fmla="*/ 1853934 h 2814637"/>
              <a:gd name="connsiteX10" fmla="*/ 0 w 4493894"/>
              <a:gd name="connsiteY10" fmla="*/ 393013 h 2814637"/>
              <a:gd name="connsiteX0" fmla="*/ 0 w 4509662"/>
              <a:gd name="connsiteY0" fmla="*/ 407133 h 2828757"/>
              <a:gd name="connsiteX1" fmla="*/ 393013 w 4509662"/>
              <a:gd name="connsiteY1" fmla="*/ 14120 h 2828757"/>
              <a:gd name="connsiteX2" fmla="*/ 4100881 w 4509662"/>
              <a:gd name="connsiteY2" fmla="*/ 14120 h 2828757"/>
              <a:gd name="connsiteX3" fmla="*/ 4467223 w 4509662"/>
              <a:gd name="connsiteY3" fmla="*/ 28407 h 2828757"/>
              <a:gd name="connsiteX4" fmla="*/ 4493894 w 4509662"/>
              <a:gd name="connsiteY4" fmla="*/ 407133 h 2828757"/>
              <a:gd name="connsiteX5" fmla="*/ 4493894 w 4509662"/>
              <a:gd name="connsiteY5" fmla="*/ 1868054 h 2828757"/>
              <a:gd name="connsiteX6" fmla="*/ 4100881 w 4509662"/>
              <a:gd name="connsiteY6" fmla="*/ 2261067 h 2828757"/>
              <a:gd name="connsiteX7" fmla="*/ 496067 w 4509662"/>
              <a:gd name="connsiteY7" fmla="*/ 2262711 h 2828757"/>
              <a:gd name="connsiteX8" fmla="*/ 2699 w 4509662"/>
              <a:gd name="connsiteY8" fmla="*/ 2828757 h 2828757"/>
              <a:gd name="connsiteX9" fmla="*/ 0 w 4509662"/>
              <a:gd name="connsiteY9" fmla="*/ 1868054 h 2828757"/>
              <a:gd name="connsiteX10" fmla="*/ 0 w 4509662"/>
              <a:gd name="connsiteY10" fmla="*/ 407133 h 2828757"/>
              <a:gd name="connsiteX0" fmla="*/ 0 w 4513266"/>
              <a:gd name="connsiteY0" fmla="*/ 420101 h 2841725"/>
              <a:gd name="connsiteX1" fmla="*/ 393013 w 4513266"/>
              <a:gd name="connsiteY1" fmla="*/ 27088 h 2841725"/>
              <a:gd name="connsiteX2" fmla="*/ 4100881 w 4513266"/>
              <a:gd name="connsiteY2" fmla="*/ 27088 h 2841725"/>
              <a:gd name="connsiteX3" fmla="*/ 4474367 w 4513266"/>
              <a:gd name="connsiteY3" fmla="*/ 24707 h 2841725"/>
              <a:gd name="connsiteX4" fmla="*/ 4493894 w 4513266"/>
              <a:gd name="connsiteY4" fmla="*/ 420101 h 2841725"/>
              <a:gd name="connsiteX5" fmla="*/ 4493894 w 4513266"/>
              <a:gd name="connsiteY5" fmla="*/ 1881022 h 2841725"/>
              <a:gd name="connsiteX6" fmla="*/ 4100881 w 4513266"/>
              <a:gd name="connsiteY6" fmla="*/ 2274035 h 2841725"/>
              <a:gd name="connsiteX7" fmla="*/ 496067 w 4513266"/>
              <a:gd name="connsiteY7" fmla="*/ 2275679 h 2841725"/>
              <a:gd name="connsiteX8" fmla="*/ 2699 w 4513266"/>
              <a:gd name="connsiteY8" fmla="*/ 2841725 h 2841725"/>
              <a:gd name="connsiteX9" fmla="*/ 0 w 4513266"/>
              <a:gd name="connsiteY9" fmla="*/ 1881022 h 2841725"/>
              <a:gd name="connsiteX10" fmla="*/ 0 w 4513266"/>
              <a:gd name="connsiteY10" fmla="*/ 420101 h 2841725"/>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493894"/>
              <a:gd name="connsiteY0" fmla="*/ 395394 h 2817018"/>
              <a:gd name="connsiteX1" fmla="*/ 393013 w 4493894"/>
              <a:gd name="connsiteY1" fmla="*/ 2381 h 2817018"/>
              <a:gd name="connsiteX2" fmla="*/ 4100881 w 4493894"/>
              <a:gd name="connsiteY2" fmla="*/ 2381 h 2817018"/>
              <a:gd name="connsiteX3" fmla="*/ 4474367 w 4493894"/>
              <a:gd name="connsiteY3" fmla="*/ 0 h 2817018"/>
              <a:gd name="connsiteX4" fmla="*/ 4493894 w 4493894"/>
              <a:gd name="connsiteY4" fmla="*/ 395394 h 2817018"/>
              <a:gd name="connsiteX5" fmla="*/ 4493894 w 4493894"/>
              <a:gd name="connsiteY5" fmla="*/ 1856315 h 2817018"/>
              <a:gd name="connsiteX6" fmla="*/ 4100881 w 4493894"/>
              <a:gd name="connsiteY6" fmla="*/ 2249328 h 2817018"/>
              <a:gd name="connsiteX7" fmla="*/ 496067 w 4493894"/>
              <a:gd name="connsiteY7" fmla="*/ 2250972 h 2817018"/>
              <a:gd name="connsiteX8" fmla="*/ 2699 w 4493894"/>
              <a:gd name="connsiteY8" fmla="*/ 2817018 h 2817018"/>
              <a:gd name="connsiteX9" fmla="*/ 0 w 4493894"/>
              <a:gd name="connsiteY9" fmla="*/ 1856315 h 2817018"/>
              <a:gd name="connsiteX10" fmla="*/ 0 w 4493894"/>
              <a:gd name="connsiteY10" fmla="*/ 395394 h 2817018"/>
              <a:gd name="connsiteX0" fmla="*/ 0 w 4494481"/>
              <a:gd name="connsiteY0" fmla="*/ 400156 h 2821780"/>
              <a:gd name="connsiteX1" fmla="*/ 393013 w 4494481"/>
              <a:gd name="connsiteY1" fmla="*/ 7143 h 2821780"/>
              <a:gd name="connsiteX2" fmla="*/ 4100881 w 4494481"/>
              <a:gd name="connsiteY2" fmla="*/ 7143 h 2821780"/>
              <a:gd name="connsiteX3" fmla="*/ 4493417 w 4494481"/>
              <a:gd name="connsiteY3" fmla="*/ 0 h 2821780"/>
              <a:gd name="connsiteX4" fmla="*/ 4493894 w 4494481"/>
              <a:gd name="connsiteY4" fmla="*/ 400156 h 2821780"/>
              <a:gd name="connsiteX5" fmla="*/ 4493894 w 4494481"/>
              <a:gd name="connsiteY5" fmla="*/ 1861077 h 2821780"/>
              <a:gd name="connsiteX6" fmla="*/ 4100881 w 4494481"/>
              <a:gd name="connsiteY6" fmla="*/ 2254090 h 2821780"/>
              <a:gd name="connsiteX7" fmla="*/ 496067 w 4494481"/>
              <a:gd name="connsiteY7" fmla="*/ 2255734 h 2821780"/>
              <a:gd name="connsiteX8" fmla="*/ 2699 w 4494481"/>
              <a:gd name="connsiteY8" fmla="*/ 2821780 h 2821780"/>
              <a:gd name="connsiteX9" fmla="*/ 0 w 4494481"/>
              <a:gd name="connsiteY9" fmla="*/ 1861077 h 2821780"/>
              <a:gd name="connsiteX10" fmla="*/ 0 w 4494481"/>
              <a:gd name="connsiteY10" fmla="*/ 400156 h 2821780"/>
              <a:gd name="connsiteX0" fmla="*/ 0 w 4494481"/>
              <a:gd name="connsiteY0" fmla="*/ 400449 h 2822073"/>
              <a:gd name="connsiteX1" fmla="*/ 393013 w 4494481"/>
              <a:gd name="connsiteY1" fmla="*/ 7436 h 2822073"/>
              <a:gd name="connsiteX2" fmla="*/ 4100881 w 4494481"/>
              <a:gd name="connsiteY2" fmla="*/ 7436 h 2822073"/>
              <a:gd name="connsiteX3" fmla="*/ 4493417 w 4494481"/>
              <a:gd name="connsiteY3" fmla="*/ 293 h 2822073"/>
              <a:gd name="connsiteX4" fmla="*/ 4493894 w 4494481"/>
              <a:gd name="connsiteY4" fmla="*/ 400449 h 2822073"/>
              <a:gd name="connsiteX5" fmla="*/ 4493894 w 4494481"/>
              <a:gd name="connsiteY5" fmla="*/ 1861370 h 2822073"/>
              <a:gd name="connsiteX6" fmla="*/ 4100881 w 4494481"/>
              <a:gd name="connsiteY6" fmla="*/ 2254383 h 2822073"/>
              <a:gd name="connsiteX7" fmla="*/ 496067 w 4494481"/>
              <a:gd name="connsiteY7" fmla="*/ 2256027 h 2822073"/>
              <a:gd name="connsiteX8" fmla="*/ 2699 w 4494481"/>
              <a:gd name="connsiteY8" fmla="*/ 2822073 h 2822073"/>
              <a:gd name="connsiteX9" fmla="*/ 0 w 4494481"/>
              <a:gd name="connsiteY9" fmla="*/ 1861370 h 2822073"/>
              <a:gd name="connsiteX10" fmla="*/ 0 w 4494481"/>
              <a:gd name="connsiteY10" fmla="*/ 400449 h 2822073"/>
              <a:gd name="connsiteX0" fmla="*/ 0 w 4494481"/>
              <a:gd name="connsiteY0" fmla="*/ 400156 h 2821780"/>
              <a:gd name="connsiteX1" fmla="*/ 393013 w 4494481"/>
              <a:gd name="connsiteY1" fmla="*/ 7143 h 2821780"/>
              <a:gd name="connsiteX2" fmla="*/ 4493417 w 4494481"/>
              <a:gd name="connsiteY2" fmla="*/ 0 h 2821780"/>
              <a:gd name="connsiteX3" fmla="*/ 4493894 w 4494481"/>
              <a:gd name="connsiteY3" fmla="*/ 400156 h 2821780"/>
              <a:gd name="connsiteX4" fmla="*/ 4493894 w 4494481"/>
              <a:gd name="connsiteY4" fmla="*/ 1861077 h 2821780"/>
              <a:gd name="connsiteX5" fmla="*/ 4100881 w 4494481"/>
              <a:gd name="connsiteY5" fmla="*/ 2254090 h 2821780"/>
              <a:gd name="connsiteX6" fmla="*/ 496067 w 4494481"/>
              <a:gd name="connsiteY6" fmla="*/ 2255734 h 2821780"/>
              <a:gd name="connsiteX7" fmla="*/ 2699 w 4494481"/>
              <a:gd name="connsiteY7" fmla="*/ 2821780 h 2821780"/>
              <a:gd name="connsiteX8" fmla="*/ 0 w 4494481"/>
              <a:gd name="connsiteY8" fmla="*/ 1861077 h 2821780"/>
              <a:gd name="connsiteX9" fmla="*/ 0 w 4494481"/>
              <a:gd name="connsiteY9" fmla="*/ 400156 h 2821780"/>
              <a:gd name="connsiteX0" fmla="*/ 0 w 4812388"/>
              <a:gd name="connsiteY0" fmla="*/ 400156 h 2821780"/>
              <a:gd name="connsiteX1" fmla="*/ 393013 w 4812388"/>
              <a:gd name="connsiteY1" fmla="*/ 7143 h 2821780"/>
              <a:gd name="connsiteX2" fmla="*/ 4493417 w 4812388"/>
              <a:gd name="connsiteY2" fmla="*/ 0 h 2821780"/>
              <a:gd name="connsiteX3" fmla="*/ 4493894 w 4812388"/>
              <a:gd name="connsiteY3" fmla="*/ 1861077 h 2821780"/>
              <a:gd name="connsiteX4" fmla="*/ 4100881 w 4812388"/>
              <a:gd name="connsiteY4" fmla="*/ 2254090 h 2821780"/>
              <a:gd name="connsiteX5" fmla="*/ 496067 w 4812388"/>
              <a:gd name="connsiteY5" fmla="*/ 2255734 h 2821780"/>
              <a:gd name="connsiteX6" fmla="*/ 2699 w 4812388"/>
              <a:gd name="connsiteY6" fmla="*/ 2821780 h 2821780"/>
              <a:gd name="connsiteX7" fmla="*/ 0 w 4812388"/>
              <a:gd name="connsiteY7" fmla="*/ 1861077 h 2821780"/>
              <a:gd name="connsiteX8" fmla="*/ 0 w 4812388"/>
              <a:gd name="connsiteY8" fmla="*/ 400156 h 2821780"/>
              <a:gd name="connsiteX0" fmla="*/ 0 w 4522900"/>
              <a:gd name="connsiteY0" fmla="*/ 400156 h 2821780"/>
              <a:gd name="connsiteX1" fmla="*/ 393013 w 4522900"/>
              <a:gd name="connsiteY1" fmla="*/ 7143 h 2821780"/>
              <a:gd name="connsiteX2" fmla="*/ 4493417 w 4522900"/>
              <a:gd name="connsiteY2" fmla="*/ 0 h 2821780"/>
              <a:gd name="connsiteX3" fmla="*/ 4493894 w 4522900"/>
              <a:gd name="connsiteY3" fmla="*/ 1861077 h 2821780"/>
              <a:gd name="connsiteX4" fmla="*/ 4100881 w 4522900"/>
              <a:gd name="connsiteY4" fmla="*/ 2254090 h 2821780"/>
              <a:gd name="connsiteX5" fmla="*/ 496067 w 4522900"/>
              <a:gd name="connsiteY5" fmla="*/ 2255734 h 2821780"/>
              <a:gd name="connsiteX6" fmla="*/ 2699 w 4522900"/>
              <a:gd name="connsiteY6" fmla="*/ 2821780 h 2821780"/>
              <a:gd name="connsiteX7" fmla="*/ 0 w 4522900"/>
              <a:gd name="connsiteY7" fmla="*/ 1861077 h 2821780"/>
              <a:gd name="connsiteX8" fmla="*/ 0 w 4522900"/>
              <a:gd name="connsiteY8" fmla="*/ 400156 h 2821780"/>
              <a:gd name="connsiteX0" fmla="*/ 0 w 4493894"/>
              <a:gd name="connsiteY0" fmla="*/ 400156 h 2821780"/>
              <a:gd name="connsiteX1" fmla="*/ 393013 w 4493894"/>
              <a:gd name="connsiteY1" fmla="*/ 7143 h 2821780"/>
              <a:gd name="connsiteX2" fmla="*/ 4493417 w 4493894"/>
              <a:gd name="connsiteY2" fmla="*/ 0 h 2821780"/>
              <a:gd name="connsiteX3" fmla="*/ 4493894 w 4493894"/>
              <a:gd name="connsiteY3" fmla="*/ 1861077 h 2821780"/>
              <a:gd name="connsiteX4" fmla="*/ 4100881 w 4493894"/>
              <a:gd name="connsiteY4" fmla="*/ 2254090 h 2821780"/>
              <a:gd name="connsiteX5" fmla="*/ 496067 w 4493894"/>
              <a:gd name="connsiteY5" fmla="*/ 2255734 h 2821780"/>
              <a:gd name="connsiteX6" fmla="*/ 2699 w 4493894"/>
              <a:gd name="connsiteY6" fmla="*/ 2821780 h 2821780"/>
              <a:gd name="connsiteX7" fmla="*/ 0 w 4493894"/>
              <a:gd name="connsiteY7" fmla="*/ 1861077 h 2821780"/>
              <a:gd name="connsiteX8" fmla="*/ 0 w 4493894"/>
              <a:gd name="connsiteY8" fmla="*/ 400156 h 2821780"/>
              <a:gd name="connsiteX0" fmla="*/ 0 w 4495387"/>
              <a:gd name="connsiteY0" fmla="*/ 400156 h 2821780"/>
              <a:gd name="connsiteX1" fmla="*/ 393013 w 4495387"/>
              <a:gd name="connsiteY1" fmla="*/ 7143 h 2821780"/>
              <a:gd name="connsiteX2" fmla="*/ 4493417 w 4495387"/>
              <a:gd name="connsiteY2" fmla="*/ 0 h 2821780"/>
              <a:gd name="connsiteX3" fmla="*/ 4493894 w 4495387"/>
              <a:gd name="connsiteY3" fmla="*/ 1861077 h 2821780"/>
              <a:gd name="connsiteX4" fmla="*/ 4100881 w 4495387"/>
              <a:gd name="connsiteY4" fmla="*/ 2254090 h 2821780"/>
              <a:gd name="connsiteX5" fmla="*/ 496067 w 4495387"/>
              <a:gd name="connsiteY5" fmla="*/ 2255734 h 2821780"/>
              <a:gd name="connsiteX6" fmla="*/ 2699 w 4495387"/>
              <a:gd name="connsiteY6" fmla="*/ 2821780 h 2821780"/>
              <a:gd name="connsiteX7" fmla="*/ 0 w 4495387"/>
              <a:gd name="connsiteY7" fmla="*/ 1861077 h 2821780"/>
              <a:gd name="connsiteX8" fmla="*/ 0 w 449538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496067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592859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592859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4546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617" h="2564743">
                <a:moveTo>
                  <a:pt x="0" y="400156"/>
                </a:moveTo>
                <a:cubicBezTo>
                  <a:pt x="0" y="183101"/>
                  <a:pt x="175958" y="7143"/>
                  <a:pt x="393013" y="7143"/>
                </a:cubicBezTo>
                <a:lnTo>
                  <a:pt x="4493417" y="0"/>
                </a:lnTo>
                <a:cubicBezTo>
                  <a:pt x="4493655" y="930538"/>
                  <a:pt x="4506930" y="1433008"/>
                  <a:pt x="4493894" y="1861077"/>
                </a:cubicBezTo>
                <a:cubicBezTo>
                  <a:pt x="4493894" y="2078132"/>
                  <a:pt x="4317936" y="2254090"/>
                  <a:pt x="4100881" y="2254090"/>
                </a:cubicBezTo>
                <a:lnTo>
                  <a:pt x="416805" y="2255734"/>
                </a:lnTo>
                <a:lnTo>
                  <a:pt x="2699" y="2564743"/>
                </a:lnTo>
                <a:cubicBezTo>
                  <a:pt x="1014" y="2487811"/>
                  <a:pt x="899" y="1939773"/>
                  <a:pt x="0" y="1861077"/>
                </a:cubicBezTo>
                <a:lnTo>
                  <a:pt x="0" y="40015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1959854" y="3266319"/>
            <a:ext cx="5224294" cy="568518"/>
          </a:xfrm>
        </p:spPr>
        <p:txBody>
          <a:bodyPr anchor="b">
            <a:noAutofit/>
          </a:bodyPr>
          <a:lstStyle>
            <a:lvl1pPr>
              <a:defRPr sz="1500">
                <a:solidFill>
                  <a:schemeClr val="bg1"/>
                </a:solidFill>
                <a:latin typeface="+mj-lt"/>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Subtitle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6863400" y="310499"/>
            <a:ext cx="2025000" cy="210102"/>
          </a:xfrm>
        </p:spPr>
        <p:txBody>
          <a:bodyPr anchor="t">
            <a:noAutofit/>
          </a:bodyPr>
          <a:lstStyle>
            <a:lvl1pPr algn="r">
              <a:defRPr sz="1200" b="0">
                <a:solidFill>
                  <a:schemeClr val="tx2"/>
                </a:solidFill>
                <a:latin typeface="+mn-lt"/>
              </a:defRPr>
            </a:lvl1pPr>
            <a:lvl2pPr>
              <a:defRPr sz="1200">
                <a:solidFill>
                  <a:schemeClr val="bg1"/>
                </a:solidFill>
              </a:defRPr>
            </a:lvl2pPr>
            <a:lvl3pPr marL="0" indent="0">
              <a:buNone/>
              <a:defRPr sz="1500">
                <a:solidFill>
                  <a:schemeClr val="bg1"/>
                </a:solidFill>
              </a:defRPr>
            </a:lvl3pPr>
            <a:lvl4pPr>
              <a:defRPr sz="1500">
                <a:solidFill>
                  <a:schemeClr val="bg1"/>
                </a:solidFill>
              </a:defRPr>
            </a:lvl4pPr>
            <a:lvl5pPr>
              <a:defRPr sz="1500">
                <a:solidFill>
                  <a:schemeClr val="bg1"/>
                </a:solidFill>
              </a:defRPr>
            </a:lvl5pPr>
          </a:lstStyle>
          <a:p>
            <a:pPr lvl="0"/>
            <a:r>
              <a:rPr lang="en-US"/>
              <a:t>00 Month 20YY</a:t>
            </a:r>
          </a:p>
        </p:txBody>
      </p:sp>
      <p:cxnSp>
        <p:nvCxnSpPr>
          <p:cNvPr id="17" name="Straight Connector 16">
            <a:extLst>
              <a:ext uri="{FF2B5EF4-FFF2-40B4-BE49-F238E27FC236}">
                <a16:creationId xmlns:a16="http://schemas.microsoft.com/office/drawing/2014/main" id="{3D01AF4F-18A0-DD65-6447-DB8F46B6C814}"/>
              </a:ext>
            </a:extLst>
          </p:cNvPr>
          <p:cNvCxnSpPr>
            <a:cxnSpLocks/>
          </p:cNvCxnSpPr>
          <p:nvPr userDrawn="1"/>
        </p:nvCxnSpPr>
        <p:spPr>
          <a:xfrm>
            <a:off x="1959854" y="1692400"/>
            <a:ext cx="52242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AB6963-C47A-8575-C444-0AF1B8EFCFCF}"/>
              </a:ext>
            </a:extLst>
          </p:cNvPr>
          <p:cNvSpPr txBox="1"/>
          <p:nvPr userDrawn="1"/>
        </p:nvSpPr>
        <p:spPr>
          <a:xfrm>
            <a:off x="1877677" y="1355374"/>
            <a:ext cx="2576072" cy="323165"/>
          </a:xfrm>
          <a:prstGeom prst="rect">
            <a:avLst/>
          </a:prstGeom>
          <a:noFill/>
        </p:spPr>
        <p:txBody>
          <a:bodyPr wrap="square" rtlCol="0">
            <a:spAutoFit/>
          </a:bodyPr>
          <a:lstStyle/>
          <a:p>
            <a:r>
              <a:rPr lang="en-AU" sz="1500">
                <a:solidFill>
                  <a:schemeClr val="bg2"/>
                </a:solidFill>
              </a:rPr>
              <a:t>SIRA</a:t>
            </a:r>
          </a:p>
        </p:txBody>
      </p:sp>
      <p:sp>
        <p:nvSpPr>
          <p:cNvPr id="21" name="Title 1">
            <a:extLst>
              <a:ext uri="{FF2B5EF4-FFF2-40B4-BE49-F238E27FC236}">
                <a16:creationId xmlns:a16="http://schemas.microsoft.com/office/drawing/2014/main" id="{CF0AAFB4-9FF4-E1ED-D7B1-800DFA7F7798}"/>
              </a:ext>
            </a:extLst>
          </p:cNvPr>
          <p:cNvSpPr>
            <a:spLocks noGrp="1"/>
          </p:cNvSpPr>
          <p:nvPr>
            <p:ph type="ctrTitle" hasCustomPrompt="1"/>
          </p:nvPr>
        </p:nvSpPr>
        <p:spPr>
          <a:xfrm>
            <a:off x="1959854" y="1959036"/>
            <a:ext cx="5224293" cy="1170816"/>
          </a:xfrm>
          <a:ln>
            <a:noFill/>
          </a:ln>
        </p:spPr>
        <p:txBody>
          <a:bodyPr anchor="t">
            <a:normAutofit/>
          </a:bodyPr>
          <a:lstStyle>
            <a:lvl1pPr algn="l">
              <a:lnSpc>
                <a:spcPct val="90000"/>
              </a:lnSpc>
              <a:defRPr sz="3000">
                <a:solidFill>
                  <a:schemeClr val="bg1"/>
                </a:solidFill>
              </a:defRPr>
            </a:lvl1pPr>
          </a:lstStyle>
          <a:p>
            <a:r>
              <a:rPr lang="en-US"/>
              <a:t>Presentation title here</a:t>
            </a:r>
          </a:p>
        </p:txBody>
      </p:sp>
      <p:sp>
        <p:nvSpPr>
          <p:cNvPr id="20" name="TextBox 19">
            <a:extLst>
              <a:ext uri="{FF2B5EF4-FFF2-40B4-BE49-F238E27FC236}">
                <a16:creationId xmlns:a16="http://schemas.microsoft.com/office/drawing/2014/main" id="{9553C896-C4A3-4DBE-A9BE-EAF124A9A3DE}"/>
              </a:ext>
            </a:extLst>
          </p:cNvPr>
          <p:cNvSpPr txBox="1"/>
          <p:nvPr userDrawn="1"/>
        </p:nvSpPr>
        <p:spPr>
          <a:xfrm>
            <a:off x="184221" y="239123"/>
            <a:ext cx="2576072" cy="461665"/>
          </a:xfrm>
          <a:prstGeom prst="rect">
            <a:avLst/>
          </a:prstGeom>
          <a:noFill/>
        </p:spPr>
        <p:txBody>
          <a:bodyPr wrap="square" rtlCol="0">
            <a:spAutoFit/>
          </a:bodyPr>
          <a:lstStyle/>
          <a:p>
            <a:r>
              <a:rPr lang="en-AU" sz="1200">
                <a:solidFill>
                  <a:schemeClr val="tx2"/>
                </a:solidFill>
                <a:latin typeface="Public Sans SemiBold" pitchFamily="2" charset="0"/>
              </a:rPr>
              <a:t>State Insurance</a:t>
            </a:r>
            <a:br>
              <a:rPr lang="en-AU" sz="1200">
                <a:solidFill>
                  <a:schemeClr val="tx2"/>
                </a:solidFill>
                <a:latin typeface="Public Sans SemiBold" pitchFamily="2" charset="0"/>
              </a:rPr>
            </a:br>
            <a:r>
              <a:rPr lang="en-AU" sz="1200">
                <a:solidFill>
                  <a:schemeClr val="tx2"/>
                </a:solidFill>
                <a:latin typeface="Public Sans SemiBold" pitchFamily="2" charset="0"/>
              </a:rPr>
              <a:t>Regulatory Authority</a:t>
            </a:r>
          </a:p>
        </p:txBody>
      </p:sp>
      <p:pic>
        <p:nvPicPr>
          <p:cNvPr id="3" name="Picture 2">
            <a:extLst>
              <a:ext uri="{FF2B5EF4-FFF2-40B4-BE49-F238E27FC236}">
                <a16:creationId xmlns:a16="http://schemas.microsoft.com/office/drawing/2014/main" id="{37B0FD86-9532-8CDD-A16C-91A2C06308A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415901" y="4365013"/>
            <a:ext cx="472499" cy="513662"/>
          </a:xfrm>
          <a:prstGeom prst="rect">
            <a:avLst/>
          </a:prstGeom>
        </p:spPr>
      </p:pic>
    </p:spTree>
    <p:extLst>
      <p:ext uri="{BB962C8B-B14F-4D97-AF65-F5344CB8AC3E}">
        <p14:creationId xmlns:p14="http://schemas.microsoft.com/office/powerpoint/2010/main" val="2977135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l cover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CE1B9E0-0E6B-4697-AE58-C8C04D92B3B4}"/>
              </a:ext>
            </a:extLst>
          </p:cNvPr>
          <p:cNvSpPr/>
          <p:nvPr userDrawn="1"/>
        </p:nvSpPr>
        <p:spPr>
          <a:xfrm>
            <a:off x="0" y="3618985"/>
            <a:ext cx="9144000" cy="1524515"/>
          </a:xfrm>
          <a:prstGeom prst="rect">
            <a:avLst/>
          </a:prstGeom>
          <a:gradFill flip="none" rotWithShape="1">
            <a:gsLst>
              <a:gs pos="0">
                <a:schemeClr val="tx2"/>
              </a:gs>
              <a:gs pos="100000">
                <a:schemeClr val="bg1">
                  <a:alpha val="0"/>
                  <a:lumMod val="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Rectangle 1">
            <a:extLst>
              <a:ext uri="{FF2B5EF4-FFF2-40B4-BE49-F238E27FC236}">
                <a16:creationId xmlns:a16="http://schemas.microsoft.com/office/drawing/2014/main" id="{C6602023-A6C6-F153-34C5-A94209C8B557}"/>
              </a:ext>
            </a:extLst>
          </p:cNvPr>
          <p:cNvSpPr/>
          <p:nvPr userDrawn="1"/>
        </p:nvSpPr>
        <p:spPr>
          <a:xfrm>
            <a:off x="0" y="0"/>
            <a:ext cx="9144000" cy="1822569"/>
          </a:xfrm>
          <a:prstGeom prst="rect">
            <a:avLst/>
          </a:prstGeom>
          <a:gradFill flip="none" rotWithShape="1">
            <a:gsLst>
              <a:gs pos="0">
                <a:schemeClr val="accent1">
                  <a:alpha val="66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Rectangle: Rounded Corners 13">
            <a:extLst>
              <a:ext uri="{FF2B5EF4-FFF2-40B4-BE49-F238E27FC236}">
                <a16:creationId xmlns:a16="http://schemas.microsoft.com/office/drawing/2014/main" id="{BB711EEB-9FF2-E738-435E-A8AA51810440}"/>
              </a:ext>
            </a:extLst>
          </p:cNvPr>
          <p:cNvSpPr/>
          <p:nvPr/>
        </p:nvSpPr>
        <p:spPr>
          <a:xfrm>
            <a:off x="1581470" y="1051796"/>
            <a:ext cx="5981060" cy="3590877"/>
          </a:xfrm>
          <a:custGeom>
            <a:avLst/>
            <a:gdLst>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393013 w 4493894"/>
              <a:gd name="connsiteY6" fmla="*/ 2246947 h 2246947"/>
              <a:gd name="connsiteX7" fmla="*/ 0 w 4493894"/>
              <a:gd name="connsiteY7" fmla="*/ 1853934 h 2246947"/>
              <a:gd name="connsiteX8" fmla="*/ 0 w 4493894"/>
              <a:gd name="connsiteY8"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93013 w 4493894"/>
              <a:gd name="connsiteY7" fmla="*/ 2246947 h 2246947"/>
              <a:gd name="connsiteX8" fmla="*/ 0 w 4493894"/>
              <a:gd name="connsiteY8" fmla="*/ 1853934 h 2246947"/>
              <a:gd name="connsiteX9" fmla="*/ 0 w 4493894"/>
              <a:gd name="connsiteY9" fmla="*/ 393013 h 2246947"/>
              <a:gd name="connsiteX0" fmla="*/ 0 w 4493894"/>
              <a:gd name="connsiteY0" fmla="*/ 393013 h 2248838"/>
              <a:gd name="connsiteX1" fmla="*/ 393013 w 4493894"/>
              <a:gd name="connsiteY1" fmla="*/ 0 h 2248838"/>
              <a:gd name="connsiteX2" fmla="*/ 4100881 w 4493894"/>
              <a:gd name="connsiteY2" fmla="*/ 0 h 2248838"/>
              <a:gd name="connsiteX3" fmla="*/ 4493894 w 4493894"/>
              <a:gd name="connsiteY3" fmla="*/ 393013 h 2248838"/>
              <a:gd name="connsiteX4" fmla="*/ 4493894 w 4493894"/>
              <a:gd name="connsiteY4" fmla="*/ 1853934 h 2248838"/>
              <a:gd name="connsiteX5" fmla="*/ 4100881 w 4493894"/>
              <a:gd name="connsiteY5" fmla="*/ 2246947 h 2248838"/>
              <a:gd name="connsiteX6" fmla="*/ 553218 w 4493894"/>
              <a:gd name="connsiteY6" fmla="*/ 2246210 h 2248838"/>
              <a:gd name="connsiteX7" fmla="*/ 393013 w 4493894"/>
              <a:gd name="connsiteY7" fmla="*/ 2246947 h 2248838"/>
              <a:gd name="connsiteX8" fmla="*/ 218757 w 4493894"/>
              <a:gd name="connsiteY8" fmla="*/ 2206307 h 2248838"/>
              <a:gd name="connsiteX9" fmla="*/ 0 w 4493894"/>
              <a:gd name="connsiteY9" fmla="*/ 1853934 h 2248838"/>
              <a:gd name="connsiteX10" fmla="*/ 0 w 4493894"/>
              <a:gd name="connsiteY10" fmla="*/ 393013 h 2248838"/>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218757 w 4493894"/>
              <a:gd name="connsiteY7" fmla="*/ 2206307 h 2246947"/>
              <a:gd name="connsiteX8" fmla="*/ 0 w 4493894"/>
              <a:gd name="connsiteY8" fmla="*/ 1853934 h 2246947"/>
              <a:gd name="connsiteX9" fmla="*/ 0 w 4493894"/>
              <a:gd name="connsiteY9" fmla="*/ 393013 h 224694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673667"/>
              <a:gd name="connsiteX1" fmla="*/ 393013 w 4493894"/>
              <a:gd name="connsiteY1" fmla="*/ 0 h 2673667"/>
              <a:gd name="connsiteX2" fmla="*/ 4100881 w 4493894"/>
              <a:gd name="connsiteY2" fmla="*/ 0 h 2673667"/>
              <a:gd name="connsiteX3" fmla="*/ 4493894 w 4493894"/>
              <a:gd name="connsiteY3" fmla="*/ 393013 h 2673667"/>
              <a:gd name="connsiteX4" fmla="*/ 4493894 w 4493894"/>
              <a:gd name="connsiteY4" fmla="*/ 1853934 h 2673667"/>
              <a:gd name="connsiteX5" fmla="*/ 4100881 w 4493894"/>
              <a:gd name="connsiteY5" fmla="*/ 2246947 h 2673667"/>
              <a:gd name="connsiteX6" fmla="*/ 553218 w 4493894"/>
              <a:gd name="connsiteY6" fmla="*/ 2246210 h 2673667"/>
              <a:gd name="connsiteX7" fmla="*/ 30797 w 4493894"/>
              <a:gd name="connsiteY7" fmla="*/ 2673667 h 2673667"/>
              <a:gd name="connsiteX8" fmla="*/ 0 w 4493894"/>
              <a:gd name="connsiteY8" fmla="*/ 1853934 h 2673667"/>
              <a:gd name="connsiteX9" fmla="*/ 0 w 4493894"/>
              <a:gd name="connsiteY9" fmla="*/ 393013 h 26736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9646 w 4503540"/>
              <a:gd name="connsiteY0" fmla="*/ 393013 h 2246947"/>
              <a:gd name="connsiteX1" fmla="*/ 402659 w 4503540"/>
              <a:gd name="connsiteY1" fmla="*/ 0 h 2246947"/>
              <a:gd name="connsiteX2" fmla="*/ 4110527 w 4503540"/>
              <a:gd name="connsiteY2" fmla="*/ 0 h 2246947"/>
              <a:gd name="connsiteX3" fmla="*/ 4503540 w 4503540"/>
              <a:gd name="connsiteY3" fmla="*/ 393013 h 2246947"/>
              <a:gd name="connsiteX4" fmla="*/ 4503540 w 4503540"/>
              <a:gd name="connsiteY4" fmla="*/ 1853934 h 2246947"/>
              <a:gd name="connsiteX5" fmla="*/ 4110527 w 4503540"/>
              <a:gd name="connsiteY5" fmla="*/ 2246947 h 2246947"/>
              <a:gd name="connsiteX6" fmla="*/ 562864 w 4503540"/>
              <a:gd name="connsiteY6" fmla="*/ 2246210 h 2246947"/>
              <a:gd name="connsiteX7" fmla="*/ 4883 w 4503540"/>
              <a:gd name="connsiteY7" fmla="*/ 1916747 h 2246947"/>
              <a:gd name="connsiteX8" fmla="*/ 9646 w 4503540"/>
              <a:gd name="connsiteY8" fmla="*/ 1853934 h 2246947"/>
              <a:gd name="connsiteX9" fmla="*/ 9646 w 4503540"/>
              <a:gd name="connsiteY9" fmla="*/ 393013 h 2246947"/>
              <a:gd name="connsiteX0" fmla="*/ 2589 w 4496483"/>
              <a:gd name="connsiteY0" fmla="*/ 393013 h 2246947"/>
              <a:gd name="connsiteX1" fmla="*/ 395602 w 4496483"/>
              <a:gd name="connsiteY1" fmla="*/ 0 h 2246947"/>
              <a:gd name="connsiteX2" fmla="*/ 4103470 w 4496483"/>
              <a:gd name="connsiteY2" fmla="*/ 0 h 2246947"/>
              <a:gd name="connsiteX3" fmla="*/ 4496483 w 4496483"/>
              <a:gd name="connsiteY3" fmla="*/ 393013 h 2246947"/>
              <a:gd name="connsiteX4" fmla="*/ 4496483 w 4496483"/>
              <a:gd name="connsiteY4" fmla="*/ 1853934 h 2246947"/>
              <a:gd name="connsiteX5" fmla="*/ 4103470 w 4496483"/>
              <a:gd name="connsiteY5" fmla="*/ 2246947 h 2246947"/>
              <a:gd name="connsiteX6" fmla="*/ 555807 w 4496483"/>
              <a:gd name="connsiteY6" fmla="*/ 2246210 h 2246947"/>
              <a:gd name="connsiteX7" fmla="*/ 5446 w 4496483"/>
              <a:gd name="connsiteY7" fmla="*/ 1916747 h 2246947"/>
              <a:gd name="connsiteX8" fmla="*/ 2589 w 4496483"/>
              <a:gd name="connsiteY8" fmla="*/ 1853934 h 2246947"/>
              <a:gd name="connsiteX9" fmla="*/ 2589 w 4496483"/>
              <a:gd name="connsiteY9" fmla="*/ 393013 h 2246947"/>
              <a:gd name="connsiteX0" fmla="*/ 0 w 4493894"/>
              <a:gd name="connsiteY0" fmla="*/ 393013 h 2384107"/>
              <a:gd name="connsiteX1" fmla="*/ 393013 w 4493894"/>
              <a:gd name="connsiteY1" fmla="*/ 0 h 2384107"/>
              <a:gd name="connsiteX2" fmla="*/ 4100881 w 4493894"/>
              <a:gd name="connsiteY2" fmla="*/ 0 h 2384107"/>
              <a:gd name="connsiteX3" fmla="*/ 4493894 w 4493894"/>
              <a:gd name="connsiteY3" fmla="*/ 393013 h 2384107"/>
              <a:gd name="connsiteX4" fmla="*/ 4493894 w 4493894"/>
              <a:gd name="connsiteY4" fmla="*/ 1853934 h 2384107"/>
              <a:gd name="connsiteX5" fmla="*/ 4100881 w 4493894"/>
              <a:gd name="connsiteY5" fmla="*/ 2246947 h 2384107"/>
              <a:gd name="connsiteX6" fmla="*/ 553218 w 4493894"/>
              <a:gd name="connsiteY6" fmla="*/ 2246210 h 2384107"/>
              <a:gd name="connsiteX7" fmla="*/ 10477 w 4493894"/>
              <a:gd name="connsiteY7" fmla="*/ 2384107 h 2384107"/>
              <a:gd name="connsiteX8" fmla="*/ 0 w 4493894"/>
              <a:gd name="connsiteY8" fmla="*/ 1853934 h 2384107"/>
              <a:gd name="connsiteX9" fmla="*/ 0 w 4493894"/>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229 w 4494123"/>
              <a:gd name="connsiteY0" fmla="*/ 393013 h 2384107"/>
              <a:gd name="connsiteX1" fmla="*/ 393242 w 4494123"/>
              <a:gd name="connsiteY1" fmla="*/ 0 h 2384107"/>
              <a:gd name="connsiteX2" fmla="*/ 4101110 w 4494123"/>
              <a:gd name="connsiteY2" fmla="*/ 0 h 2384107"/>
              <a:gd name="connsiteX3" fmla="*/ 4494123 w 4494123"/>
              <a:gd name="connsiteY3" fmla="*/ 393013 h 2384107"/>
              <a:gd name="connsiteX4" fmla="*/ 4494123 w 4494123"/>
              <a:gd name="connsiteY4" fmla="*/ 1853934 h 2384107"/>
              <a:gd name="connsiteX5" fmla="*/ 4101110 w 4494123"/>
              <a:gd name="connsiteY5" fmla="*/ 2246947 h 2384107"/>
              <a:gd name="connsiteX6" fmla="*/ 553447 w 4494123"/>
              <a:gd name="connsiteY6" fmla="*/ 2246210 h 2384107"/>
              <a:gd name="connsiteX7" fmla="*/ 10706 w 4494123"/>
              <a:gd name="connsiteY7" fmla="*/ 2384107 h 2384107"/>
              <a:gd name="connsiteX8" fmla="*/ 229 w 4494123"/>
              <a:gd name="connsiteY8" fmla="*/ 1853934 h 2384107"/>
              <a:gd name="connsiteX9" fmla="*/ 229 w 4494123"/>
              <a:gd name="connsiteY9" fmla="*/ 393013 h 2384107"/>
              <a:gd name="connsiteX0" fmla="*/ 6182 w 4500076"/>
              <a:gd name="connsiteY0" fmla="*/ 393013 h 2246947"/>
              <a:gd name="connsiteX1" fmla="*/ 399195 w 4500076"/>
              <a:gd name="connsiteY1" fmla="*/ 0 h 2246947"/>
              <a:gd name="connsiteX2" fmla="*/ 4107063 w 4500076"/>
              <a:gd name="connsiteY2" fmla="*/ 0 h 2246947"/>
              <a:gd name="connsiteX3" fmla="*/ 4500076 w 4500076"/>
              <a:gd name="connsiteY3" fmla="*/ 393013 h 2246947"/>
              <a:gd name="connsiteX4" fmla="*/ 4500076 w 4500076"/>
              <a:gd name="connsiteY4" fmla="*/ 1853934 h 2246947"/>
              <a:gd name="connsiteX5" fmla="*/ 4107063 w 4500076"/>
              <a:gd name="connsiteY5" fmla="*/ 2246947 h 2246947"/>
              <a:gd name="connsiteX6" fmla="*/ 559400 w 4500076"/>
              <a:gd name="connsiteY6" fmla="*/ 2246210 h 2246947"/>
              <a:gd name="connsiteX7" fmla="*/ 1419 w 4500076"/>
              <a:gd name="connsiteY7" fmla="*/ 2008187 h 2246947"/>
              <a:gd name="connsiteX8" fmla="*/ 6182 w 4500076"/>
              <a:gd name="connsiteY8" fmla="*/ 1853934 h 2246947"/>
              <a:gd name="connsiteX9" fmla="*/ 6182 w 4500076"/>
              <a:gd name="connsiteY9" fmla="*/ 393013 h 2246947"/>
              <a:gd name="connsiteX0" fmla="*/ 4763 w 4498657"/>
              <a:gd name="connsiteY0" fmla="*/ 393013 h 2246947"/>
              <a:gd name="connsiteX1" fmla="*/ 397776 w 4498657"/>
              <a:gd name="connsiteY1" fmla="*/ 0 h 2246947"/>
              <a:gd name="connsiteX2" fmla="*/ 4105644 w 4498657"/>
              <a:gd name="connsiteY2" fmla="*/ 0 h 2246947"/>
              <a:gd name="connsiteX3" fmla="*/ 4498657 w 4498657"/>
              <a:gd name="connsiteY3" fmla="*/ 393013 h 2246947"/>
              <a:gd name="connsiteX4" fmla="*/ 4498657 w 4498657"/>
              <a:gd name="connsiteY4" fmla="*/ 1853934 h 2246947"/>
              <a:gd name="connsiteX5" fmla="*/ 4105644 w 4498657"/>
              <a:gd name="connsiteY5" fmla="*/ 2246947 h 2246947"/>
              <a:gd name="connsiteX6" fmla="*/ 557981 w 4498657"/>
              <a:gd name="connsiteY6" fmla="*/ 2246210 h 2246947"/>
              <a:gd name="connsiteX7" fmla="*/ 0 w 4498657"/>
              <a:gd name="connsiteY7" fmla="*/ 2008187 h 2246947"/>
              <a:gd name="connsiteX8" fmla="*/ 4763 w 4498657"/>
              <a:gd name="connsiteY8" fmla="*/ 1853934 h 2246947"/>
              <a:gd name="connsiteX9" fmla="*/ 4763 w 4498657"/>
              <a:gd name="connsiteY9" fmla="*/ 393013 h 2246947"/>
              <a:gd name="connsiteX0" fmla="*/ 150 w 4494044"/>
              <a:gd name="connsiteY0" fmla="*/ 393013 h 2246947"/>
              <a:gd name="connsiteX1" fmla="*/ 393163 w 4494044"/>
              <a:gd name="connsiteY1" fmla="*/ 0 h 2246947"/>
              <a:gd name="connsiteX2" fmla="*/ 4101031 w 4494044"/>
              <a:gd name="connsiteY2" fmla="*/ 0 h 2246947"/>
              <a:gd name="connsiteX3" fmla="*/ 4494044 w 4494044"/>
              <a:gd name="connsiteY3" fmla="*/ 393013 h 2246947"/>
              <a:gd name="connsiteX4" fmla="*/ 4494044 w 4494044"/>
              <a:gd name="connsiteY4" fmla="*/ 1853934 h 2246947"/>
              <a:gd name="connsiteX5" fmla="*/ 4101031 w 4494044"/>
              <a:gd name="connsiteY5" fmla="*/ 2246947 h 2246947"/>
              <a:gd name="connsiteX6" fmla="*/ 553368 w 4494044"/>
              <a:gd name="connsiteY6" fmla="*/ 2246210 h 2246947"/>
              <a:gd name="connsiteX7" fmla="*/ 467 w 4494044"/>
              <a:gd name="connsiteY7" fmla="*/ 2033587 h 2246947"/>
              <a:gd name="connsiteX8" fmla="*/ 150 w 4494044"/>
              <a:gd name="connsiteY8" fmla="*/ 1853934 h 2246947"/>
              <a:gd name="connsiteX9" fmla="*/ 150 w 4494044"/>
              <a:gd name="connsiteY9" fmla="*/ 393013 h 2246947"/>
              <a:gd name="connsiteX0" fmla="*/ 337 w 4494231"/>
              <a:gd name="connsiteY0" fmla="*/ 393013 h 2246947"/>
              <a:gd name="connsiteX1" fmla="*/ 393350 w 4494231"/>
              <a:gd name="connsiteY1" fmla="*/ 0 h 2246947"/>
              <a:gd name="connsiteX2" fmla="*/ 4101218 w 4494231"/>
              <a:gd name="connsiteY2" fmla="*/ 0 h 2246947"/>
              <a:gd name="connsiteX3" fmla="*/ 4494231 w 4494231"/>
              <a:gd name="connsiteY3" fmla="*/ 393013 h 2246947"/>
              <a:gd name="connsiteX4" fmla="*/ 4494231 w 4494231"/>
              <a:gd name="connsiteY4" fmla="*/ 1853934 h 2246947"/>
              <a:gd name="connsiteX5" fmla="*/ 4101218 w 4494231"/>
              <a:gd name="connsiteY5" fmla="*/ 2246947 h 2246947"/>
              <a:gd name="connsiteX6" fmla="*/ 553555 w 4494231"/>
              <a:gd name="connsiteY6" fmla="*/ 2246210 h 2246947"/>
              <a:gd name="connsiteX7" fmla="*/ 654 w 4494231"/>
              <a:gd name="connsiteY7" fmla="*/ 2033587 h 2246947"/>
              <a:gd name="connsiteX8" fmla="*/ 337 w 4494231"/>
              <a:gd name="connsiteY8" fmla="*/ 1853934 h 2246947"/>
              <a:gd name="connsiteX9" fmla="*/ 337 w 4494231"/>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33587 h 2246947"/>
              <a:gd name="connsiteX8" fmla="*/ 0 w 4493894"/>
              <a:gd name="connsiteY8" fmla="*/ 1853934 h 2246947"/>
              <a:gd name="connsiteX9" fmla="*/ 0 w 4493894"/>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12156 h 2246947"/>
              <a:gd name="connsiteX8" fmla="*/ 0 w 4493894"/>
              <a:gd name="connsiteY8" fmla="*/ 1853934 h 2246947"/>
              <a:gd name="connsiteX9" fmla="*/ 0 w 4493894"/>
              <a:gd name="connsiteY9" fmla="*/ 393013 h 2246947"/>
              <a:gd name="connsiteX0" fmla="*/ 1377 w 4495271"/>
              <a:gd name="connsiteY0" fmla="*/ 393013 h 2246947"/>
              <a:gd name="connsiteX1" fmla="*/ 394390 w 4495271"/>
              <a:gd name="connsiteY1" fmla="*/ 0 h 2246947"/>
              <a:gd name="connsiteX2" fmla="*/ 4102258 w 4495271"/>
              <a:gd name="connsiteY2" fmla="*/ 0 h 2246947"/>
              <a:gd name="connsiteX3" fmla="*/ 4495271 w 4495271"/>
              <a:gd name="connsiteY3" fmla="*/ 393013 h 2246947"/>
              <a:gd name="connsiteX4" fmla="*/ 4495271 w 4495271"/>
              <a:gd name="connsiteY4" fmla="*/ 1853934 h 2246947"/>
              <a:gd name="connsiteX5" fmla="*/ 4102258 w 4495271"/>
              <a:gd name="connsiteY5" fmla="*/ 2246947 h 2246947"/>
              <a:gd name="connsiteX6" fmla="*/ 554595 w 4495271"/>
              <a:gd name="connsiteY6" fmla="*/ 2246210 h 2246947"/>
              <a:gd name="connsiteX7" fmla="*/ 1694 w 4495271"/>
              <a:gd name="connsiteY7" fmla="*/ 2012156 h 2246947"/>
              <a:gd name="connsiteX8" fmla="*/ 1377 w 4495271"/>
              <a:gd name="connsiteY8" fmla="*/ 1853934 h 2246947"/>
              <a:gd name="connsiteX9" fmla="*/ 1377 w 4495271"/>
              <a:gd name="connsiteY9" fmla="*/ 393013 h 2246947"/>
              <a:gd name="connsiteX0" fmla="*/ 326 w 4494220"/>
              <a:gd name="connsiteY0" fmla="*/ 393013 h 2246947"/>
              <a:gd name="connsiteX1" fmla="*/ 393339 w 4494220"/>
              <a:gd name="connsiteY1" fmla="*/ 0 h 2246947"/>
              <a:gd name="connsiteX2" fmla="*/ 4101207 w 4494220"/>
              <a:gd name="connsiteY2" fmla="*/ 0 h 2246947"/>
              <a:gd name="connsiteX3" fmla="*/ 4494220 w 4494220"/>
              <a:gd name="connsiteY3" fmla="*/ 393013 h 2246947"/>
              <a:gd name="connsiteX4" fmla="*/ 4494220 w 4494220"/>
              <a:gd name="connsiteY4" fmla="*/ 1853934 h 2246947"/>
              <a:gd name="connsiteX5" fmla="*/ 4101207 w 4494220"/>
              <a:gd name="connsiteY5" fmla="*/ 2246947 h 2246947"/>
              <a:gd name="connsiteX6" fmla="*/ 553544 w 4494220"/>
              <a:gd name="connsiteY6" fmla="*/ 2246210 h 2246947"/>
              <a:gd name="connsiteX7" fmla="*/ 643 w 4494220"/>
              <a:gd name="connsiteY7" fmla="*/ 2012156 h 2246947"/>
              <a:gd name="connsiteX8" fmla="*/ 326 w 4494220"/>
              <a:gd name="connsiteY8" fmla="*/ 1853934 h 2246947"/>
              <a:gd name="connsiteX9" fmla="*/ 326 w 4494220"/>
              <a:gd name="connsiteY9" fmla="*/ 393013 h 2246947"/>
              <a:gd name="connsiteX0" fmla="*/ 326 w 4494220"/>
              <a:gd name="connsiteY0" fmla="*/ 393013 h 2440781"/>
              <a:gd name="connsiteX1" fmla="*/ 393339 w 4494220"/>
              <a:gd name="connsiteY1" fmla="*/ 0 h 2440781"/>
              <a:gd name="connsiteX2" fmla="*/ 4101207 w 4494220"/>
              <a:gd name="connsiteY2" fmla="*/ 0 h 2440781"/>
              <a:gd name="connsiteX3" fmla="*/ 4494220 w 4494220"/>
              <a:gd name="connsiteY3" fmla="*/ 393013 h 2440781"/>
              <a:gd name="connsiteX4" fmla="*/ 4494220 w 4494220"/>
              <a:gd name="connsiteY4" fmla="*/ 1853934 h 2440781"/>
              <a:gd name="connsiteX5" fmla="*/ 4101207 w 4494220"/>
              <a:gd name="connsiteY5" fmla="*/ 2246947 h 2440781"/>
              <a:gd name="connsiteX6" fmla="*/ 553544 w 4494220"/>
              <a:gd name="connsiteY6" fmla="*/ 2246210 h 2440781"/>
              <a:gd name="connsiteX7" fmla="*/ 643 w 4494220"/>
              <a:gd name="connsiteY7" fmla="*/ 2440781 h 2440781"/>
              <a:gd name="connsiteX8" fmla="*/ 326 w 4494220"/>
              <a:gd name="connsiteY8" fmla="*/ 1853934 h 2440781"/>
              <a:gd name="connsiteX9" fmla="*/ 326 w 4494220"/>
              <a:gd name="connsiteY9" fmla="*/ 393013 h 2440781"/>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553218 w 4493894"/>
              <a:gd name="connsiteY6" fmla="*/ 2246210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472255 w 4493894"/>
              <a:gd name="connsiteY6" fmla="*/ 2248591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72255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96067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395786 w 4493894"/>
              <a:gd name="connsiteY3" fmla="*/ 119062 h 2814637"/>
              <a:gd name="connsiteX4" fmla="*/ 4493894 w 4493894"/>
              <a:gd name="connsiteY4" fmla="*/ 393013 h 2814637"/>
              <a:gd name="connsiteX5" fmla="*/ 4493894 w 4493894"/>
              <a:gd name="connsiteY5" fmla="*/ 1853934 h 2814637"/>
              <a:gd name="connsiteX6" fmla="*/ 4100881 w 4493894"/>
              <a:gd name="connsiteY6" fmla="*/ 2246947 h 2814637"/>
              <a:gd name="connsiteX7" fmla="*/ 496067 w 4493894"/>
              <a:gd name="connsiteY7" fmla="*/ 2248591 h 2814637"/>
              <a:gd name="connsiteX8" fmla="*/ 2699 w 4493894"/>
              <a:gd name="connsiteY8" fmla="*/ 2814637 h 2814637"/>
              <a:gd name="connsiteX9" fmla="*/ 0 w 4493894"/>
              <a:gd name="connsiteY9" fmla="*/ 1853934 h 2814637"/>
              <a:gd name="connsiteX10" fmla="*/ 0 w 4493894"/>
              <a:gd name="connsiteY10" fmla="*/ 393013 h 2814637"/>
              <a:gd name="connsiteX0" fmla="*/ 0 w 4509662"/>
              <a:gd name="connsiteY0" fmla="*/ 407133 h 2828757"/>
              <a:gd name="connsiteX1" fmla="*/ 393013 w 4509662"/>
              <a:gd name="connsiteY1" fmla="*/ 14120 h 2828757"/>
              <a:gd name="connsiteX2" fmla="*/ 4100881 w 4509662"/>
              <a:gd name="connsiteY2" fmla="*/ 14120 h 2828757"/>
              <a:gd name="connsiteX3" fmla="*/ 4467223 w 4509662"/>
              <a:gd name="connsiteY3" fmla="*/ 28407 h 2828757"/>
              <a:gd name="connsiteX4" fmla="*/ 4493894 w 4509662"/>
              <a:gd name="connsiteY4" fmla="*/ 407133 h 2828757"/>
              <a:gd name="connsiteX5" fmla="*/ 4493894 w 4509662"/>
              <a:gd name="connsiteY5" fmla="*/ 1868054 h 2828757"/>
              <a:gd name="connsiteX6" fmla="*/ 4100881 w 4509662"/>
              <a:gd name="connsiteY6" fmla="*/ 2261067 h 2828757"/>
              <a:gd name="connsiteX7" fmla="*/ 496067 w 4509662"/>
              <a:gd name="connsiteY7" fmla="*/ 2262711 h 2828757"/>
              <a:gd name="connsiteX8" fmla="*/ 2699 w 4509662"/>
              <a:gd name="connsiteY8" fmla="*/ 2828757 h 2828757"/>
              <a:gd name="connsiteX9" fmla="*/ 0 w 4509662"/>
              <a:gd name="connsiteY9" fmla="*/ 1868054 h 2828757"/>
              <a:gd name="connsiteX10" fmla="*/ 0 w 4509662"/>
              <a:gd name="connsiteY10" fmla="*/ 407133 h 2828757"/>
              <a:gd name="connsiteX0" fmla="*/ 0 w 4513266"/>
              <a:gd name="connsiteY0" fmla="*/ 420101 h 2841725"/>
              <a:gd name="connsiteX1" fmla="*/ 393013 w 4513266"/>
              <a:gd name="connsiteY1" fmla="*/ 27088 h 2841725"/>
              <a:gd name="connsiteX2" fmla="*/ 4100881 w 4513266"/>
              <a:gd name="connsiteY2" fmla="*/ 27088 h 2841725"/>
              <a:gd name="connsiteX3" fmla="*/ 4474367 w 4513266"/>
              <a:gd name="connsiteY3" fmla="*/ 24707 h 2841725"/>
              <a:gd name="connsiteX4" fmla="*/ 4493894 w 4513266"/>
              <a:gd name="connsiteY4" fmla="*/ 420101 h 2841725"/>
              <a:gd name="connsiteX5" fmla="*/ 4493894 w 4513266"/>
              <a:gd name="connsiteY5" fmla="*/ 1881022 h 2841725"/>
              <a:gd name="connsiteX6" fmla="*/ 4100881 w 4513266"/>
              <a:gd name="connsiteY6" fmla="*/ 2274035 h 2841725"/>
              <a:gd name="connsiteX7" fmla="*/ 496067 w 4513266"/>
              <a:gd name="connsiteY7" fmla="*/ 2275679 h 2841725"/>
              <a:gd name="connsiteX8" fmla="*/ 2699 w 4513266"/>
              <a:gd name="connsiteY8" fmla="*/ 2841725 h 2841725"/>
              <a:gd name="connsiteX9" fmla="*/ 0 w 4513266"/>
              <a:gd name="connsiteY9" fmla="*/ 1881022 h 2841725"/>
              <a:gd name="connsiteX10" fmla="*/ 0 w 4513266"/>
              <a:gd name="connsiteY10" fmla="*/ 420101 h 2841725"/>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493894"/>
              <a:gd name="connsiteY0" fmla="*/ 395394 h 2817018"/>
              <a:gd name="connsiteX1" fmla="*/ 393013 w 4493894"/>
              <a:gd name="connsiteY1" fmla="*/ 2381 h 2817018"/>
              <a:gd name="connsiteX2" fmla="*/ 4100881 w 4493894"/>
              <a:gd name="connsiteY2" fmla="*/ 2381 h 2817018"/>
              <a:gd name="connsiteX3" fmla="*/ 4474367 w 4493894"/>
              <a:gd name="connsiteY3" fmla="*/ 0 h 2817018"/>
              <a:gd name="connsiteX4" fmla="*/ 4493894 w 4493894"/>
              <a:gd name="connsiteY4" fmla="*/ 395394 h 2817018"/>
              <a:gd name="connsiteX5" fmla="*/ 4493894 w 4493894"/>
              <a:gd name="connsiteY5" fmla="*/ 1856315 h 2817018"/>
              <a:gd name="connsiteX6" fmla="*/ 4100881 w 4493894"/>
              <a:gd name="connsiteY6" fmla="*/ 2249328 h 2817018"/>
              <a:gd name="connsiteX7" fmla="*/ 496067 w 4493894"/>
              <a:gd name="connsiteY7" fmla="*/ 2250972 h 2817018"/>
              <a:gd name="connsiteX8" fmla="*/ 2699 w 4493894"/>
              <a:gd name="connsiteY8" fmla="*/ 2817018 h 2817018"/>
              <a:gd name="connsiteX9" fmla="*/ 0 w 4493894"/>
              <a:gd name="connsiteY9" fmla="*/ 1856315 h 2817018"/>
              <a:gd name="connsiteX10" fmla="*/ 0 w 4493894"/>
              <a:gd name="connsiteY10" fmla="*/ 395394 h 2817018"/>
              <a:gd name="connsiteX0" fmla="*/ 0 w 4494481"/>
              <a:gd name="connsiteY0" fmla="*/ 400156 h 2821780"/>
              <a:gd name="connsiteX1" fmla="*/ 393013 w 4494481"/>
              <a:gd name="connsiteY1" fmla="*/ 7143 h 2821780"/>
              <a:gd name="connsiteX2" fmla="*/ 4100881 w 4494481"/>
              <a:gd name="connsiteY2" fmla="*/ 7143 h 2821780"/>
              <a:gd name="connsiteX3" fmla="*/ 4493417 w 4494481"/>
              <a:gd name="connsiteY3" fmla="*/ 0 h 2821780"/>
              <a:gd name="connsiteX4" fmla="*/ 4493894 w 4494481"/>
              <a:gd name="connsiteY4" fmla="*/ 400156 h 2821780"/>
              <a:gd name="connsiteX5" fmla="*/ 4493894 w 4494481"/>
              <a:gd name="connsiteY5" fmla="*/ 1861077 h 2821780"/>
              <a:gd name="connsiteX6" fmla="*/ 4100881 w 4494481"/>
              <a:gd name="connsiteY6" fmla="*/ 2254090 h 2821780"/>
              <a:gd name="connsiteX7" fmla="*/ 496067 w 4494481"/>
              <a:gd name="connsiteY7" fmla="*/ 2255734 h 2821780"/>
              <a:gd name="connsiteX8" fmla="*/ 2699 w 4494481"/>
              <a:gd name="connsiteY8" fmla="*/ 2821780 h 2821780"/>
              <a:gd name="connsiteX9" fmla="*/ 0 w 4494481"/>
              <a:gd name="connsiteY9" fmla="*/ 1861077 h 2821780"/>
              <a:gd name="connsiteX10" fmla="*/ 0 w 4494481"/>
              <a:gd name="connsiteY10" fmla="*/ 400156 h 2821780"/>
              <a:gd name="connsiteX0" fmla="*/ 0 w 4494481"/>
              <a:gd name="connsiteY0" fmla="*/ 400449 h 2822073"/>
              <a:gd name="connsiteX1" fmla="*/ 393013 w 4494481"/>
              <a:gd name="connsiteY1" fmla="*/ 7436 h 2822073"/>
              <a:gd name="connsiteX2" fmla="*/ 4100881 w 4494481"/>
              <a:gd name="connsiteY2" fmla="*/ 7436 h 2822073"/>
              <a:gd name="connsiteX3" fmla="*/ 4493417 w 4494481"/>
              <a:gd name="connsiteY3" fmla="*/ 293 h 2822073"/>
              <a:gd name="connsiteX4" fmla="*/ 4493894 w 4494481"/>
              <a:gd name="connsiteY4" fmla="*/ 400449 h 2822073"/>
              <a:gd name="connsiteX5" fmla="*/ 4493894 w 4494481"/>
              <a:gd name="connsiteY5" fmla="*/ 1861370 h 2822073"/>
              <a:gd name="connsiteX6" fmla="*/ 4100881 w 4494481"/>
              <a:gd name="connsiteY6" fmla="*/ 2254383 h 2822073"/>
              <a:gd name="connsiteX7" fmla="*/ 496067 w 4494481"/>
              <a:gd name="connsiteY7" fmla="*/ 2256027 h 2822073"/>
              <a:gd name="connsiteX8" fmla="*/ 2699 w 4494481"/>
              <a:gd name="connsiteY8" fmla="*/ 2822073 h 2822073"/>
              <a:gd name="connsiteX9" fmla="*/ 0 w 4494481"/>
              <a:gd name="connsiteY9" fmla="*/ 1861370 h 2822073"/>
              <a:gd name="connsiteX10" fmla="*/ 0 w 4494481"/>
              <a:gd name="connsiteY10" fmla="*/ 400449 h 2822073"/>
              <a:gd name="connsiteX0" fmla="*/ 0 w 4494481"/>
              <a:gd name="connsiteY0" fmla="*/ 400156 h 2821780"/>
              <a:gd name="connsiteX1" fmla="*/ 393013 w 4494481"/>
              <a:gd name="connsiteY1" fmla="*/ 7143 h 2821780"/>
              <a:gd name="connsiteX2" fmla="*/ 4493417 w 4494481"/>
              <a:gd name="connsiteY2" fmla="*/ 0 h 2821780"/>
              <a:gd name="connsiteX3" fmla="*/ 4493894 w 4494481"/>
              <a:gd name="connsiteY3" fmla="*/ 400156 h 2821780"/>
              <a:gd name="connsiteX4" fmla="*/ 4493894 w 4494481"/>
              <a:gd name="connsiteY4" fmla="*/ 1861077 h 2821780"/>
              <a:gd name="connsiteX5" fmla="*/ 4100881 w 4494481"/>
              <a:gd name="connsiteY5" fmla="*/ 2254090 h 2821780"/>
              <a:gd name="connsiteX6" fmla="*/ 496067 w 4494481"/>
              <a:gd name="connsiteY6" fmla="*/ 2255734 h 2821780"/>
              <a:gd name="connsiteX7" fmla="*/ 2699 w 4494481"/>
              <a:gd name="connsiteY7" fmla="*/ 2821780 h 2821780"/>
              <a:gd name="connsiteX8" fmla="*/ 0 w 4494481"/>
              <a:gd name="connsiteY8" fmla="*/ 1861077 h 2821780"/>
              <a:gd name="connsiteX9" fmla="*/ 0 w 4494481"/>
              <a:gd name="connsiteY9" fmla="*/ 400156 h 2821780"/>
              <a:gd name="connsiteX0" fmla="*/ 0 w 4812388"/>
              <a:gd name="connsiteY0" fmla="*/ 400156 h 2821780"/>
              <a:gd name="connsiteX1" fmla="*/ 393013 w 4812388"/>
              <a:gd name="connsiteY1" fmla="*/ 7143 h 2821780"/>
              <a:gd name="connsiteX2" fmla="*/ 4493417 w 4812388"/>
              <a:gd name="connsiteY2" fmla="*/ 0 h 2821780"/>
              <a:gd name="connsiteX3" fmla="*/ 4493894 w 4812388"/>
              <a:gd name="connsiteY3" fmla="*/ 1861077 h 2821780"/>
              <a:gd name="connsiteX4" fmla="*/ 4100881 w 4812388"/>
              <a:gd name="connsiteY4" fmla="*/ 2254090 h 2821780"/>
              <a:gd name="connsiteX5" fmla="*/ 496067 w 4812388"/>
              <a:gd name="connsiteY5" fmla="*/ 2255734 h 2821780"/>
              <a:gd name="connsiteX6" fmla="*/ 2699 w 4812388"/>
              <a:gd name="connsiteY6" fmla="*/ 2821780 h 2821780"/>
              <a:gd name="connsiteX7" fmla="*/ 0 w 4812388"/>
              <a:gd name="connsiteY7" fmla="*/ 1861077 h 2821780"/>
              <a:gd name="connsiteX8" fmla="*/ 0 w 4812388"/>
              <a:gd name="connsiteY8" fmla="*/ 400156 h 2821780"/>
              <a:gd name="connsiteX0" fmla="*/ 0 w 4522900"/>
              <a:gd name="connsiteY0" fmla="*/ 400156 h 2821780"/>
              <a:gd name="connsiteX1" fmla="*/ 393013 w 4522900"/>
              <a:gd name="connsiteY1" fmla="*/ 7143 h 2821780"/>
              <a:gd name="connsiteX2" fmla="*/ 4493417 w 4522900"/>
              <a:gd name="connsiteY2" fmla="*/ 0 h 2821780"/>
              <a:gd name="connsiteX3" fmla="*/ 4493894 w 4522900"/>
              <a:gd name="connsiteY3" fmla="*/ 1861077 h 2821780"/>
              <a:gd name="connsiteX4" fmla="*/ 4100881 w 4522900"/>
              <a:gd name="connsiteY4" fmla="*/ 2254090 h 2821780"/>
              <a:gd name="connsiteX5" fmla="*/ 496067 w 4522900"/>
              <a:gd name="connsiteY5" fmla="*/ 2255734 h 2821780"/>
              <a:gd name="connsiteX6" fmla="*/ 2699 w 4522900"/>
              <a:gd name="connsiteY6" fmla="*/ 2821780 h 2821780"/>
              <a:gd name="connsiteX7" fmla="*/ 0 w 4522900"/>
              <a:gd name="connsiteY7" fmla="*/ 1861077 h 2821780"/>
              <a:gd name="connsiteX8" fmla="*/ 0 w 4522900"/>
              <a:gd name="connsiteY8" fmla="*/ 400156 h 2821780"/>
              <a:gd name="connsiteX0" fmla="*/ 0 w 4493894"/>
              <a:gd name="connsiteY0" fmla="*/ 400156 h 2821780"/>
              <a:gd name="connsiteX1" fmla="*/ 393013 w 4493894"/>
              <a:gd name="connsiteY1" fmla="*/ 7143 h 2821780"/>
              <a:gd name="connsiteX2" fmla="*/ 4493417 w 4493894"/>
              <a:gd name="connsiteY2" fmla="*/ 0 h 2821780"/>
              <a:gd name="connsiteX3" fmla="*/ 4493894 w 4493894"/>
              <a:gd name="connsiteY3" fmla="*/ 1861077 h 2821780"/>
              <a:gd name="connsiteX4" fmla="*/ 4100881 w 4493894"/>
              <a:gd name="connsiteY4" fmla="*/ 2254090 h 2821780"/>
              <a:gd name="connsiteX5" fmla="*/ 496067 w 4493894"/>
              <a:gd name="connsiteY5" fmla="*/ 2255734 h 2821780"/>
              <a:gd name="connsiteX6" fmla="*/ 2699 w 4493894"/>
              <a:gd name="connsiteY6" fmla="*/ 2821780 h 2821780"/>
              <a:gd name="connsiteX7" fmla="*/ 0 w 4493894"/>
              <a:gd name="connsiteY7" fmla="*/ 1861077 h 2821780"/>
              <a:gd name="connsiteX8" fmla="*/ 0 w 4493894"/>
              <a:gd name="connsiteY8" fmla="*/ 400156 h 2821780"/>
              <a:gd name="connsiteX0" fmla="*/ 0 w 4495387"/>
              <a:gd name="connsiteY0" fmla="*/ 400156 h 2821780"/>
              <a:gd name="connsiteX1" fmla="*/ 393013 w 4495387"/>
              <a:gd name="connsiteY1" fmla="*/ 7143 h 2821780"/>
              <a:gd name="connsiteX2" fmla="*/ 4493417 w 4495387"/>
              <a:gd name="connsiteY2" fmla="*/ 0 h 2821780"/>
              <a:gd name="connsiteX3" fmla="*/ 4493894 w 4495387"/>
              <a:gd name="connsiteY3" fmla="*/ 1861077 h 2821780"/>
              <a:gd name="connsiteX4" fmla="*/ 4100881 w 4495387"/>
              <a:gd name="connsiteY4" fmla="*/ 2254090 h 2821780"/>
              <a:gd name="connsiteX5" fmla="*/ 496067 w 4495387"/>
              <a:gd name="connsiteY5" fmla="*/ 2255734 h 2821780"/>
              <a:gd name="connsiteX6" fmla="*/ 2699 w 4495387"/>
              <a:gd name="connsiteY6" fmla="*/ 2821780 h 2821780"/>
              <a:gd name="connsiteX7" fmla="*/ 0 w 4495387"/>
              <a:gd name="connsiteY7" fmla="*/ 1861077 h 2821780"/>
              <a:gd name="connsiteX8" fmla="*/ 0 w 449538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496067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592859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592859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4546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617" h="2564743">
                <a:moveTo>
                  <a:pt x="0" y="400156"/>
                </a:moveTo>
                <a:cubicBezTo>
                  <a:pt x="0" y="183101"/>
                  <a:pt x="175958" y="7143"/>
                  <a:pt x="393013" y="7143"/>
                </a:cubicBezTo>
                <a:lnTo>
                  <a:pt x="4493417" y="0"/>
                </a:lnTo>
                <a:cubicBezTo>
                  <a:pt x="4493655" y="930538"/>
                  <a:pt x="4506930" y="1433008"/>
                  <a:pt x="4493894" y="1861077"/>
                </a:cubicBezTo>
                <a:cubicBezTo>
                  <a:pt x="4493894" y="2078132"/>
                  <a:pt x="4317936" y="2254090"/>
                  <a:pt x="4100881" y="2254090"/>
                </a:cubicBezTo>
                <a:lnTo>
                  <a:pt x="416805" y="2255734"/>
                </a:lnTo>
                <a:lnTo>
                  <a:pt x="2699" y="2564743"/>
                </a:lnTo>
                <a:cubicBezTo>
                  <a:pt x="1014" y="2487811"/>
                  <a:pt x="899" y="1939773"/>
                  <a:pt x="0" y="1861077"/>
                </a:cubicBezTo>
                <a:lnTo>
                  <a:pt x="0" y="40015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1959854" y="3266319"/>
            <a:ext cx="5224294" cy="568518"/>
          </a:xfrm>
        </p:spPr>
        <p:txBody>
          <a:bodyPr anchor="b">
            <a:noAutofit/>
          </a:bodyPr>
          <a:lstStyle>
            <a:lvl1pPr>
              <a:defRPr sz="1500">
                <a:solidFill>
                  <a:schemeClr val="tx2"/>
                </a:solidFill>
                <a:latin typeface="+mj-lt"/>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Subtitle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6863400" y="310499"/>
            <a:ext cx="2025000" cy="210102"/>
          </a:xfrm>
        </p:spPr>
        <p:txBody>
          <a:bodyPr anchor="t">
            <a:noAutofit/>
          </a:bodyPr>
          <a:lstStyle>
            <a:lvl1pPr algn="r">
              <a:defRPr sz="1200" b="0">
                <a:solidFill>
                  <a:schemeClr val="tx2"/>
                </a:solidFill>
                <a:latin typeface="+mn-lt"/>
              </a:defRPr>
            </a:lvl1pPr>
            <a:lvl2pPr>
              <a:defRPr sz="1200">
                <a:solidFill>
                  <a:schemeClr val="bg1"/>
                </a:solidFill>
              </a:defRPr>
            </a:lvl2pPr>
            <a:lvl3pPr marL="0" indent="0">
              <a:buNone/>
              <a:defRPr sz="1500">
                <a:solidFill>
                  <a:schemeClr val="bg1"/>
                </a:solidFill>
              </a:defRPr>
            </a:lvl3pPr>
            <a:lvl4pPr>
              <a:defRPr sz="1500">
                <a:solidFill>
                  <a:schemeClr val="bg1"/>
                </a:solidFill>
              </a:defRPr>
            </a:lvl4pPr>
            <a:lvl5pPr>
              <a:defRPr sz="1500">
                <a:solidFill>
                  <a:schemeClr val="bg1"/>
                </a:solidFill>
              </a:defRPr>
            </a:lvl5pPr>
          </a:lstStyle>
          <a:p>
            <a:pPr lvl="0"/>
            <a:r>
              <a:rPr lang="en-US"/>
              <a:t>00 Month 20YY</a:t>
            </a:r>
          </a:p>
        </p:txBody>
      </p:sp>
      <p:pic>
        <p:nvPicPr>
          <p:cNvPr id="12" name="Picture 11">
            <a:extLst>
              <a:ext uri="{FF2B5EF4-FFF2-40B4-BE49-F238E27FC236}">
                <a16:creationId xmlns:a16="http://schemas.microsoft.com/office/drawing/2014/main" id="{4F8CC3DF-C2DB-861D-E239-AAD28F135C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15900" y="4365013"/>
            <a:ext cx="472500" cy="513662"/>
          </a:xfrm>
          <a:prstGeom prst="rect">
            <a:avLst/>
          </a:prstGeom>
        </p:spPr>
      </p:pic>
      <p:pic>
        <p:nvPicPr>
          <p:cNvPr id="15" name="Picture 14">
            <a:extLst>
              <a:ext uri="{FF2B5EF4-FFF2-40B4-BE49-F238E27FC236}">
                <a16:creationId xmlns:a16="http://schemas.microsoft.com/office/drawing/2014/main" id="{E3205701-71B9-F285-6BBB-757D8750C41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415900" y="4365013"/>
            <a:ext cx="472500" cy="513662"/>
          </a:xfrm>
          <a:prstGeom prst="rect">
            <a:avLst/>
          </a:prstGeom>
        </p:spPr>
      </p:pic>
      <p:cxnSp>
        <p:nvCxnSpPr>
          <p:cNvPr id="17" name="Straight Connector 16">
            <a:extLst>
              <a:ext uri="{FF2B5EF4-FFF2-40B4-BE49-F238E27FC236}">
                <a16:creationId xmlns:a16="http://schemas.microsoft.com/office/drawing/2014/main" id="{3D01AF4F-18A0-DD65-6447-DB8F46B6C814}"/>
              </a:ext>
            </a:extLst>
          </p:cNvPr>
          <p:cNvCxnSpPr>
            <a:cxnSpLocks/>
          </p:cNvCxnSpPr>
          <p:nvPr userDrawn="1"/>
        </p:nvCxnSpPr>
        <p:spPr>
          <a:xfrm>
            <a:off x="1959854" y="1692400"/>
            <a:ext cx="522429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AB6963-C47A-8575-C444-0AF1B8EFCFCF}"/>
              </a:ext>
            </a:extLst>
          </p:cNvPr>
          <p:cNvSpPr txBox="1"/>
          <p:nvPr userDrawn="1"/>
        </p:nvSpPr>
        <p:spPr>
          <a:xfrm>
            <a:off x="1877677" y="1355374"/>
            <a:ext cx="2576072" cy="323165"/>
          </a:xfrm>
          <a:prstGeom prst="rect">
            <a:avLst/>
          </a:prstGeom>
          <a:noFill/>
        </p:spPr>
        <p:txBody>
          <a:bodyPr wrap="square" rtlCol="0">
            <a:spAutoFit/>
          </a:bodyPr>
          <a:lstStyle/>
          <a:p>
            <a:r>
              <a:rPr lang="en-AU" sz="1500">
                <a:solidFill>
                  <a:schemeClr val="tx2"/>
                </a:solidFill>
              </a:rPr>
              <a:t>SIRA</a:t>
            </a:r>
          </a:p>
        </p:txBody>
      </p:sp>
      <p:sp>
        <p:nvSpPr>
          <p:cNvPr id="21" name="Title 1">
            <a:extLst>
              <a:ext uri="{FF2B5EF4-FFF2-40B4-BE49-F238E27FC236}">
                <a16:creationId xmlns:a16="http://schemas.microsoft.com/office/drawing/2014/main" id="{CF0AAFB4-9FF4-E1ED-D7B1-800DFA7F7798}"/>
              </a:ext>
            </a:extLst>
          </p:cNvPr>
          <p:cNvSpPr>
            <a:spLocks noGrp="1"/>
          </p:cNvSpPr>
          <p:nvPr>
            <p:ph type="ctrTitle" hasCustomPrompt="1"/>
          </p:nvPr>
        </p:nvSpPr>
        <p:spPr>
          <a:xfrm>
            <a:off x="1959854" y="1959036"/>
            <a:ext cx="5224293" cy="1170816"/>
          </a:xfrm>
          <a:ln>
            <a:noFill/>
          </a:ln>
        </p:spPr>
        <p:txBody>
          <a:bodyPr anchor="t">
            <a:normAutofit/>
          </a:bodyPr>
          <a:lstStyle>
            <a:lvl1pPr algn="l">
              <a:lnSpc>
                <a:spcPct val="90000"/>
              </a:lnSpc>
              <a:defRPr sz="3000">
                <a:solidFill>
                  <a:schemeClr val="tx2"/>
                </a:solidFill>
              </a:defRPr>
            </a:lvl1pPr>
          </a:lstStyle>
          <a:p>
            <a:r>
              <a:rPr lang="en-US"/>
              <a:t>Presentation title here</a:t>
            </a:r>
          </a:p>
        </p:txBody>
      </p:sp>
      <p:sp>
        <p:nvSpPr>
          <p:cNvPr id="20" name="TextBox 19">
            <a:extLst>
              <a:ext uri="{FF2B5EF4-FFF2-40B4-BE49-F238E27FC236}">
                <a16:creationId xmlns:a16="http://schemas.microsoft.com/office/drawing/2014/main" id="{9553C896-C4A3-4DBE-A9BE-EAF124A9A3DE}"/>
              </a:ext>
            </a:extLst>
          </p:cNvPr>
          <p:cNvSpPr txBox="1"/>
          <p:nvPr userDrawn="1"/>
        </p:nvSpPr>
        <p:spPr>
          <a:xfrm>
            <a:off x="184221" y="239123"/>
            <a:ext cx="2576072" cy="461665"/>
          </a:xfrm>
          <a:prstGeom prst="rect">
            <a:avLst/>
          </a:prstGeom>
          <a:noFill/>
        </p:spPr>
        <p:txBody>
          <a:bodyPr wrap="square" rtlCol="0">
            <a:spAutoFit/>
          </a:bodyPr>
          <a:lstStyle/>
          <a:p>
            <a:r>
              <a:rPr lang="en-AU" sz="1200">
                <a:solidFill>
                  <a:schemeClr val="bg1"/>
                </a:solidFill>
                <a:latin typeface="Public Sans SemiBold" pitchFamily="2" charset="0"/>
              </a:rPr>
              <a:t>State Insurance</a:t>
            </a:r>
            <a:br>
              <a:rPr lang="en-AU" sz="1200">
                <a:solidFill>
                  <a:schemeClr val="bg1"/>
                </a:solidFill>
                <a:latin typeface="Public Sans SemiBold" pitchFamily="2" charset="0"/>
              </a:rPr>
            </a:br>
            <a:r>
              <a:rPr lang="en-AU" sz="1200">
                <a:solidFill>
                  <a:schemeClr val="bg1"/>
                </a:solidFill>
                <a:latin typeface="Public Sans SemiBold" pitchFamily="2" charset="0"/>
              </a:rPr>
              <a:t>Regulatory Authority</a:t>
            </a:r>
          </a:p>
        </p:txBody>
      </p:sp>
    </p:spTree>
    <p:extLst>
      <p:ext uri="{BB962C8B-B14F-4D97-AF65-F5344CB8AC3E}">
        <p14:creationId xmlns:p14="http://schemas.microsoft.com/office/powerpoint/2010/main" val="3663958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pact tex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959796" y="1347613"/>
            <a:ext cx="7334655" cy="3204931"/>
          </a:xfrm>
        </p:spPr>
        <p:txBody>
          <a:bodyPr lIns="0" anchor="ctr">
            <a:normAutofit/>
          </a:bodyPr>
          <a:lstStyle>
            <a:lvl1pPr marL="0" marR="0" indent="0" algn="ctr" defTabSz="914411" rtl="0" eaLnBrk="1" fontAlgn="auto" latinLnBrk="0" hangingPunct="1">
              <a:lnSpc>
                <a:spcPct val="100000"/>
              </a:lnSpc>
              <a:spcBef>
                <a:spcPts val="0"/>
              </a:spcBef>
              <a:spcAft>
                <a:spcPts val="338"/>
              </a:spcAft>
              <a:buClrTx/>
              <a:buSzTx/>
              <a:buFontTx/>
              <a:buNone/>
              <a:tabLst/>
              <a:defRPr sz="2000" baseline="0"/>
            </a:lvl1pPr>
          </a:lstStyle>
          <a:p>
            <a:pPr>
              <a:spcAft>
                <a:spcPts val="600"/>
              </a:spcAft>
            </a:pPr>
            <a:r>
              <a:rPr lang="en-GB" baseline="0"/>
              <a:t>Click to add text.</a:t>
            </a:r>
          </a:p>
        </p:txBody>
      </p:sp>
      <p:sp>
        <p:nvSpPr>
          <p:cNvPr id="6" name="Title 1"/>
          <p:cNvSpPr>
            <a:spLocks noGrp="1"/>
          </p:cNvSpPr>
          <p:nvPr>
            <p:ph type="title" hasCustomPrompt="1"/>
          </p:nvPr>
        </p:nvSpPr>
        <p:spPr>
          <a:xfrm>
            <a:off x="959796" y="181583"/>
            <a:ext cx="7068193" cy="510183"/>
          </a:xfrm>
        </p:spPr>
        <p:txBody>
          <a:bodyPr bIns="46800">
            <a:noAutofit/>
          </a:bodyPr>
          <a:lstStyle>
            <a:lvl1pPr>
              <a:defRPr sz="2800" baseline="0">
                <a:solidFill>
                  <a:schemeClr val="tx1"/>
                </a:solidFill>
              </a:defRPr>
            </a:lvl1pPr>
          </a:lstStyle>
          <a:p>
            <a:r>
              <a:rPr lang="en-US"/>
              <a:t>Title</a:t>
            </a:r>
            <a:endParaRPr lang="en-AU"/>
          </a:p>
        </p:txBody>
      </p:sp>
      <p:sp>
        <p:nvSpPr>
          <p:cNvPr id="2" name="Date Placeholder 1"/>
          <p:cNvSpPr>
            <a:spLocks noGrp="1"/>
          </p:cNvSpPr>
          <p:nvPr>
            <p:ph type="dt" sz="half" idx="12"/>
          </p:nvPr>
        </p:nvSpPr>
        <p:spPr>
          <a:xfrm>
            <a:off x="6588225" y="4747543"/>
            <a:ext cx="1706226" cy="344487"/>
          </a:xfrm>
        </p:spPr>
        <p:txBody>
          <a:bodyPr/>
          <a:lstStyle/>
          <a:p>
            <a:r>
              <a:rPr lang="en-US"/>
              <a:t>30 June 2021</a:t>
            </a:r>
            <a:endParaRPr lang="en-AU"/>
          </a:p>
        </p:txBody>
      </p:sp>
      <p:sp>
        <p:nvSpPr>
          <p:cNvPr id="3" name="Footer Placeholder 2"/>
          <p:cNvSpPr>
            <a:spLocks noGrp="1"/>
          </p:cNvSpPr>
          <p:nvPr>
            <p:ph type="ftr" sz="quarter" idx="13"/>
          </p:nvPr>
        </p:nvSpPr>
        <p:spPr/>
        <p:txBody>
          <a:bodyPr/>
          <a:lstStyle/>
          <a:p>
            <a:pPr algn="l"/>
            <a:r>
              <a:rPr lang="en-AU"/>
              <a:t>IRO ARC Presentation</a:t>
            </a:r>
          </a:p>
        </p:txBody>
      </p:sp>
    </p:spTree>
    <p:extLst>
      <p:ext uri="{BB962C8B-B14F-4D97-AF65-F5344CB8AC3E}">
        <p14:creationId xmlns:p14="http://schemas.microsoft.com/office/powerpoint/2010/main" val="29807062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l cover 4a">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04A3B-E8A1-4DA0-BC39-9D7E8FE6E8AF}"/>
              </a:ext>
            </a:extLst>
          </p:cNvPr>
          <p:cNvSpPr/>
          <p:nvPr userDrawn="1"/>
        </p:nvSpPr>
        <p:spPr>
          <a:xfrm>
            <a:off x="0" y="3618985"/>
            <a:ext cx="9144000" cy="1524515"/>
          </a:xfrm>
          <a:prstGeom prst="rect">
            <a:avLst/>
          </a:prstGeom>
          <a:gradFill flip="none" rotWithShape="1">
            <a:gsLst>
              <a:gs pos="0">
                <a:schemeClr val="accent3">
                  <a:alpha val="34000"/>
                </a:schemeClr>
              </a:gs>
              <a:gs pos="100000">
                <a:schemeClr val="accent3">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Rectangle: Rounded Corners 13">
            <a:extLst>
              <a:ext uri="{FF2B5EF4-FFF2-40B4-BE49-F238E27FC236}">
                <a16:creationId xmlns:a16="http://schemas.microsoft.com/office/drawing/2014/main" id="{BBB5A54B-2AE7-343E-4789-242F82130FFE}"/>
              </a:ext>
            </a:extLst>
          </p:cNvPr>
          <p:cNvSpPr/>
          <p:nvPr/>
        </p:nvSpPr>
        <p:spPr>
          <a:xfrm flipH="1">
            <a:off x="255600" y="281026"/>
            <a:ext cx="3995473" cy="2398781"/>
          </a:xfrm>
          <a:custGeom>
            <a:avLst/>
            <a:gdLst>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393013 w 4493894"/>
              <a:gd name="connsiteY6" fmla="*/ 2246947 h 2246947"/>
              <a:gd name="connsiteX7" fmla="*/ 0 w 4493894"/>
              <a:gd name="connsiteY7" fmla="*/ 1853934 h 2246947"/>
              <a:gd name="connsiteX8" fmla="*/ 0 w 4493894"/>
              <a:gd name="connsiteY8"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93013 w 4493894"/>
              <a:gd name="connsiteY7" fmla="*/ 2246947 h 2246947"/>
              <a:gd name="connsiteX8" fmla="*/ 0 w 4493894"/>
              <a:gd name="connsiteY8" fmla="*/ 1853934 h 2246947"/>
              <a:gd name="connsiteX9" fmla="*/ 0 w 4493894"/>
              <a:gd name="connsiteY9" fmla="*/ 393013 h 2246947"/>
              <a:gd name="connsiteX0" fmla="*/ 0 w 4493894"/>
              <a:gd name="connsiteY0" fmla="*/ 393013 h 2248838"/>
              <a:gd name="connsiteX1" fmla="*/ 393013 w 4493894"/>
              <a:gd name="connsiteY1" fmla="*/ 0 h 2248838"/>
              <a:gd name="connsiteX2" fmla="*/ 4100881 w 4493894"/>
              <a:gd name="connsiteY2" fmla="*/ 0 h 2248838"/>
              <a:gd name="connsiteX3" fmla="*/ 4493894 w 4493894"/>
              <a:gd name="connsiteY3" fmla="*/ 393013 h 2248838"/>
              <a:gd name="connsiteX4" fmla="*/ 4493894 w 4493894"/>
              <a:gd name="connsiteY4" fmla="*/ 1853934 h 2248838"/>
              <a:gd name="connsiteX5" fmla="*/ 4100881 w 4493894"/>
              <a:gd name="connsiteY5" fmla="*/ 2246947 h 2248838"/>
              <a:gd name="connsiteX6" fmla="*/ 553218 w 4493894"/>
              <a:gd name="connsiteY6" fmla="*/ 2246210 h 2248838"/>
              <a:gd name="connsiteX7" fmla="*/ 393013 w 4493894"/>
              <a:gd name="connsiteY7" fmla="*/ 2246947 h 2248838"/>
              <a:gd name="connsiteX8" fmla="*/ 218757 w 4493894"/>
              <a:gd name="connsiteY8" fmla="*/ 2206307 h 2248838"/>
              <a:gd name="connsiteX9" fmla="*/ 0 w 4493894"/>
              <a:gd name="connsiteY9" fmla="*/ 1853934 h 2248838"/>
              <a:gd name="connsiteX10" fmla="*/ 0 w 4493894"/>
              <a:gd name="connsiteY10" fmla="*/ 393013 h 2248838"/>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218757 w 4493894"/>
              <a:gd name="connsiteY7" fmla="*/ 2206307 h 2246947"/>
              <a:gd name="connsiteX8" fmla="*/ 0 w 4493894"/>
              <a:gd name="connsiteY8" fmla="*/ 1853934 h 2246947"/>
              <a:gd name="connsiteX9" fmla="*/ 0 w 4493894"/>
              <a:gd name="connsiteY9" fmla="*/ 393013 h 224694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673667"/>
              <a:gd name="connsiteX1" fmla="*/ 393013 w 4493894"/>
              <a:gd name="connsiteY1" fmla="*/ 0 h 2673667"/>
              <a:gd name="connsiteX2" fmla="*/ 4100881 w 4493894"/>
              <a:gd name="connsiteY2" fmla="*/ 0 h 2673667"/>
              <a:gd name="connsiteX3" fmla="*/ 4493894 w 4493894"/>
              <a:gd name="connsiteY3" fmla="*/ 393013 h 2673667"/>
              <a:gd name="connsiteX4" fmla="*/ 4493894 w 4493894"/>
              <a:gd name="connsiteY4" fmla="*/ 1853934 h 2673667"/>
              <a:gd name="connsiteX5" fmla="*/ 4100881 w 4493894"/>
              <a:gd name="connsiteY5" fmla="*/ 2246947 h 2673667"/>
              <a:gd name="connsiteX6" fmla="*/ 553218 w 4493894"/>
              <a:gd name="connsiteY6" fmla="*/ 2246210 h 2673667"/>
              <a:gd name="connsiteX7" fmla="*/ 30797 w 4493894"/>
              <a:gd name="connsiteY7" fmla="*/ 2673667 h 2673667"/>
              <a:gd name="connsiteX8" fmla="*/ 0 w 4493894"/>
              <a:gd name="connsiteY8" fmla="*/ 1853934 h 2673667"/>
              <a:gd name="connsiteX9" fmla="*/ 0 w 4493894"/>
              <a:gd name="connsiteY9" fmla="*/ 393013 h 26736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9646 w 4503540"/>
              <a:gd name="connsiteY0" fmla="*/ 393013 h 2246947"/>
              <a:gd name="connsiteX1" fmla="*/ 402659 w 4503540"/>
              <a:gd name="connsiteY1" fmla="*/ 0 h 2246947"/>
              <a:gd name="connsiteX2" fmla="*/ 4110527 w 4503540"/>
              <a:gd name="connsiteY2" fmla="*/ 0 h 2246947"/>
              <a:gd name="connsiteX3" fmla="*/ 4503540 w 4503540"/>
              <a:gd name="connsiteY3" fmla="*/ 393013 h 2246947"/>
              <a:gd name="connsiteX4" fmla="*/ 4503540 w 4503540"/>
              <a:gd name="connsiteY4" fmla="*/ 1853934 h 2246947"/>
              <a:gd name="connsiteX5" fmla="*/ 4110527 w 4503540"/>
              <a:gd name="connsiteY5" fmla="*/ 2246947 h 2246947"/>
              <a:gd name="connsiteX6" fmla="*/ 562864 w 4503540"/>
              <a:gd name="connsiteY6" fmla="*/ 2246210 h 2246947"/>
              <a:gd name="connsiteX7" fmla="*/ 4883 w 4503540"/>
              <a:gd name="connsiteY7" fmla="*/ 1916747 h 2246947"/>
              <a:gd name="connsiteX8" fmla="*/ 9646 w 4503540"/>
              <a:gd name="connsiteY8" fmla="*/ 1853934 h 2246947"/>
              <a:gd name="connsiteX9" fmla="*/ 9646 w 4503540"/>
              <a:gd name="connsiteY9" fmla="*/ 393013 h 2246947"/>
              <a:gd name="connsiteX0" fmla="*/ 2589 w 4496483"/>
              <a:gd name="connsiteY0" fmla="*/ 393013 h 2246947"/>
              <a:gd name="connsiteX1" fmla="*/ 395602 w 4496483"/>
              <a:gd name="connsiteY1" fmla="*/ 0 h 2246947"/>
              <a:gd name="connsiteX2" fmla="*/ 4103470 w 4496483"/>
              <a:gd name="connsiteY2" fmla="*/ 0 h 2246947"/>
              <a:gd name="connsiteX3" fmla="*/ 4496483 w 4496483"/>
              <a:gd name="connsiteY3" fmla="*/ 393013 h 2246947"/>
              <a:gd name="connsiteX4" fmla="*/ 4496483 w 4496483"/>
              <a:gd name="connsiteY4" fmla="*/ 1853934 h 2246947"/>
              <a:gd name="connsiteX5" fmla="*/ 4103470 w 4496483"/>
              <a:gd name="connsiteY5" fmla="*/ 2246947 h 2246947"/>
              <a:gd name="connsiteX6" fmla="*/ 555807 w 4496483"/>
              <a:gd name="connsiteY6" fmla="*/ 2246210 h 2246947"/>
              <a:gd name="connsiteX7" fmla="*/ 5446 w 4496483"/>
              <a:gd name="connsiteY7" fmla="*/ 1916747 h 2246947"/>
              <a:gd name="connsiteX8" fmla="*/ 2589 w 4496483"/>
              <a:gd name="connsiteY8" fmla="*/ 1853934 h 2246947"/>
              <a:gd name="connsiteX9" fmla="*/ 2589 w 4496483"/>
              <a:gd name="connsiteY9" fmla="*/ 393013 h 2246947"/>
              <a:gd name="connsiteX0" fmla="*/ 0 w 4493894"/>
              <a:gd name="connsiteY0" fmla="*/ 393013 h 2384107"/>
              <a:gd name="connsiteX1" fmla="*/ 393013 w 4493894"/>
              <a:gd name="connsiteY1" fmla="*/ 0 h 2384107"/>
              <a:gd name="connsiteX2" fmla="*/ 4100881 w 4493894"/>
              <a:gd name="connsiteY2" fmla="*/ 0 h 2384107"/>
              <a:gd name="connsiteX3" fmla="*/ 4493894 w 4493894"/>
              <a:gd name="connsiteY3" fmla="*/ 393013 h 2384107"/>
              <a:gd name="connsiteX4" fmla="*/ 4493894 w 4493894"/>
              <a:gd name="connsiteY4" fmla="*/ 1853934 h 2384107"/>
              <a:gd name="connsiteX5" fmla="*/ 4100881 w 4493894"/>
              <a:gd name="connsiteY5" fmla="*/ 2246947 h 2384107"/>
              <a:gd name="connsiteX6" fmla="*/ 553218 w 4493894"/>
              <a:gd name="connsiteY6" fmla="*/ 2246210 h 2384107"/>
              <a:gd name="connsiteX7" fmla="*/ 10477 w 4493894"/>
              <a:gd name="connsiteY7" fmla="*/ 2384107 h 2384107"/>
              <a:gd name="connsiteX8" fmla="*/ 0 w 4493894"/>
              <a:gd name="connsiteY8" fmla="*/ 1853934 h 2384107"/>
              <a:gd name="connsiteX9" fmla="*/ 0 w 4493894"/>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229 w 4494123"/>
              <a:gd name="connsiteY0" fmla="*/ 393013 h 2384107"/>
              <a:gd name="connsiteX1" fmla="*/ 393242 w 4494123"/>
              <a:gd name="connsiteY1" fmla="*/ 0 h 2384107"/>
              <a:gd name="connsiteX2" fmla="*/ 4101110 w 4494123"/>
              <a:gd name="connsiteY2" fmla="*/ 0 h 2384107"/>
              <a:gd name="connsiteX3" fmla="*/ 4494123 w 4494123"/>
              <a:gd name="connsiteY3" fmla="*/ 393013 h 2384107"/>
              <a:gd name="connsiteX4" fmla="*/ 4494123 w 4494123"/>
              <a:gd name="connsiteY4" fmla="*/ 1853934 h 2384107"/>
              <a:gd name="connsiteX5" fmla="*/ 4101110 w 4494123"/>
              <a:gd name="connsiteY5" fmla="*/ 2246947 h 2384107"/>
              <a:gd name="connsiteX6" fmla="*/ 553447 w 4494123"/>
              <a:gd name="connsiteY6" fmla="*/ 2246210 h 2384107"/>
              <a:gd name="connsiteX7" fmla="*/ 10706 w 4494123"/>
              <a:gd name="connsiteY7" fmla="*/ 2384107 h 2384107"/>
              <a:gd name="connsiteX8" fmla="*/ 229 w 4494123"/>
              <a:gd name="connsiteY8" fmla="*/ 1853934 h 2384107"/>
              <a:gd name="connsiteX9" fmla="*/ 229 w 4494123"/>
              <a:gd name="connsiteY9" fmla="*/ 393013 h 2384107"/>
              <a:gd name="connsiteX0" fmla="*/ 6182 w 4500076"/>
              <a:gd name="connsiteY0" fmla="*/ 393013 h 2246947"/>
              <a:gd name="connsiteX1" fmla="*/ 399195 w 4500076"/>
              <a:gd name="connsiteY1" fmla="*/ 0 h 2246947"/>
              <a:gd name="connsiteX2" fmla="*/ 4107063 w 4500076"/>
              <a:gd name="connsiteY2" fmla="*/ 0 h 2246947"/>
              <a:gd name="connsiteX3" fmla="*/ 4500076 w 4500076"/>
              <a:gd name="connsiteY3" fmla="*/ 393013 h 2246947"/>
              <a:gd name="connsiteX4" fmla="*/ 4500076 w 4500076"/>
              <a:gd name="connsiteY4" fmla="*/ 1853934 h 2246947"/>
              <a:gd name="connsiteX5" fmla="*/ 4107063 w 4500076"/>
              <a:gd name="connsiteY5" fmla="*/ 2246947 h 2246947"/>
              <a:gd name="connsiteX6" fmla="*/ 559400 w 4500076"/>
              <a:gd name="connsiteY6" fmla="*/ 2246210 h 2246947"/>
              <a:gd name="connsiteX7" fmla="*/ 1419 w 4500076"/>
              <a:gd name="connsiteY7" fmla="*/ 2008187 h 2246947"/>
              <a:gd name="connsiteX8" fmla="*/ 6182 w 4500076"/>
              <a:gd name="connsiteY8" fmla="*/ 1853934 h 2246947"/>
              <a:gd name="connsiteX9" fmla="*/ 6182 w 4500076"/>
              <a:gd name="connsiteY9" fmla="*/ 393013 h 2246947"/>
              <a:gd name="connsiteX0" fmla="*/ 4763 w 4498657"/>
              <a:gd name="connsiteY0" fmla="*/ 393013 h 2246947"/>
              <a:gd name="connsiteX1" fmla="*/ 397776 w 4498657"/>
              <a:gd name="connsiteY1" fmla="*/ 0 h 2246947"/>
              <a:gd name="connsiteX2" fmla="*/ 4105644 w 4498657"/>
              <a:gd name="connsiteY2" fmla="*/ 0 h 2246947"/>
              <a:gd name="connsiteX3" fmla="*/ 4498657 w 4498657"/>
              <a:gd name="connsiteY3" fmla="*/ 393013 h 2246947"/>
              <a:gd name="connsiteX4" fmla="*/ 4498657 w 4498657"/>
              <a:gd name="connsiteY4" fmla="*/ 1853934 h 2246947"/>
              <a:gd name="connsiteX5" fmla="*/ 4105644 w 4498657"/>
              <a:gd name="connsiteY5" fmla="*/ 2246947 h 2246947"/>
              <a:gd name="connsiteX6" fmla="*/ 557981 w 4498657"/>
              <a:gd name="connsiteY6" fmla="*/ 2246210 h 2246947"/>
              <a:gd name="connsiteX7" fmla="*/ 0 w 4498657"/>
              <a:gd name="connsiteY7" fmla="*/ 2008187 h 2246947"/>
              <a:gd name="connsiteX8" fmla="*/ 4763 w 4498657"/>
              <a:gd name="connsiteY8" fmla="*/ 1853934 h 2246947"/>
              <a:gd name="connsiteX9" fmla="*/ 4763 w 4498657"/>
              <a:gd name="connsiteY9" fmla="*/ 393013 h 2246947"/>
              <a:gd name="connsiteX0" fmla="*/ 150 w 4494044"/>
              <a:gd name="connsiteY0" fmla="*/ 393013 h 2246947"/>
              <a:gd name="connsiteX1" fmla="*/ 393163 w 4494044"/>
              <a:gd name="connsiteY1" fmla="*/ 0 h 2246947"/>
              <a:gd name="connsiteX2" fmla="*/ 4101031 w 4494044"/>
              <a:gd name="connsiteY2" fmla="*/ 0 h 2246947"/>
              <a:gd name="connsiteX3" fmla="*/ 4494044 w 4494044"/>
              <a:gd name="connsiteY3" fmla="*/ 393013 h 2246947"/>
              <a:gd name="connsiteX4" fmla="*/ 4494044 w 4494044"/>
              <a:gd name="connsiteY4" fmla="*/ 1853934 h 2246947"/>
              <a:gd name="connsiteX5" fmla="*/ 4101031 w 4494044"/>
              <a:gd name="connsiteY5" fmla="*/ 2246947 h 2246947"/>
              <a:gd name="connsiteX6" fmla="*/ 553368 w 4494044"/>
              <a:gd name="connsiteY6" fmla="*/ 2246210 h 2246947"/>
              <a:gd name="connsiteX7" fmla="*/ 467 w 4494044"/>
              <a:gd name="connsiteY7" fmla="*/ 2033587 h 2246947"/>
              <a:gd name="connsiteX8" fmla="*/ 150 w 4494044"/>
              <a:gd name="connsiteY8" fmla="*/ 1853934 h 2246947"/>
              <a:gd name="connsiteX9" fmla="*/ 150 w 4494044"/>
              <a:gd name="connsiteY9" fmla="*/ 393013 h 2246947"/>
              <a:gd name="connsiteX0" fmla="*/ 337 w 4494231"/>
              <a:gd name="connsiteY0" fmla="*/ 393013 h 2246947"/>
              <a:gd name="connsiteX1" fmla="*/ 393350 w 4494231"/>
              <a:gd name="connsiteY1" fmla="*/ 0 h 2246947"/>
              <a:gd name="connsiteX2" fmla="*/ 4101218 w 4494231"/>
              <a:gd name="connsiteY2" fmla="*/ 0 h 2246947"/>
              <a:gd name="connsiteX3" fmla="*/ 4494231 w 4494231"/>
              <a:gd name="connsiteY3" fmla="*/ 393013 h 2246947"/>
              <a:gd name="connsiteX4" fmla="*/ 4494231 w 4494231"/>
              <a:gd name="connsiteY4" fmla="*/ 1853934 h 2246947"/>
              <a:gd name="connsiteX5" fmla="*/ 4101218 w 4494231"/>
              <a:gd name="connsiteY5" fmla="*/ 2246947 h 2246947"/>
              <a:gd name="connsiteX6" fmla="*/ 553555 w 4494231"/>
              <a:gd name="connsiteY6" fmla="*/ 2246210 h 2246947"/>
              <a:gd name="connsiteX7" fmla="*/ 654 w 4494231"/>
              <a:gd name="connsiteY7" fmla="*/ 2033587 h 2246947"/>
              <a:gd name="connsiteX8" fmla="*/ 337 w 4494231"/>
              <a:gd name="connsiteY8" fmla="*/ 1853934 h 2246947"/>
              <a:gd name="connsiteX9" fmla="*/ 337 w 4494231"/>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33587 h 2246947"/>
              <a:gd name="connsiteX8" fmla="*/ 0 w 4493894"/>
              <a:gd name="connsiteY8" fmla="*/ 1853934 h 2246947"/>
              <a:gd name="connsiteX9" fmla="*/ 0 w 4493894"/>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12156 h 2246947"/>
              <a:gd name="connsiteX8" fmla="*/ 0 w 4493894"/>
              <a:gd name="connsiteY8" fmla="*/ 1853934 h 2246947"/>
              <a:gd name="connsiteX9" fmla="*/ 0 w 4493894"/>
              <a:gd name="connsiteY9" fmla="*/ 393013 h 2246947"/>
              <a:gd name="connsiteX0" fmla="*/ 1377 w 4495271"/>
              <a:gd name="connsiteY0" fmla="*/ 393013 h 2246947"/>
              <a:gd name="connsiteX1" fmla="*/ 394390 w 4495271"/>
              <a:gd name="connsiteY1" fmla="*/ 0 h 2246947"/>
              <a:gd name="connsiteX2" fmla="*/ 4102258 w 4495271"/>
              <a:gd name="connsiteY2" fmla="*/ 0 h 2246947"/>
              <a:gd name="connsiteX3" fmla="*/ 4495271 w 4495271"/>
              <a:gd name="connsiteY3" fmla="*/ 393013 h 2246947"/>
              <a:gd name="connsiteX4" fmla="*/ 4495271 w 4495271"/>
              <a:gd name="connsiteY4" fmla="*/ 1853934 h 2246947"/>
              <a:gd name="connsiteX5" fmla="*/ 4102258 w 4495271"/>
              <a:gd name="connsiteY5" fmla="*/ 2246947 h 2246947"/>
              <a:gd name="connsiteX6" fmla="*/ 554595 w 4495271"/>
              <a:gd name="connsiteY6" fmla="*/ 2246210 h 2246947"/>
              <a:gd name="connsiteX7" fmla="*/ 1694 w 4495271"/>
              <a:gd name="connsiteY7" fmla="*/ 2012156 h 2246947"/>
              <a:gd name="connsiteX8" fmla="*/ 1377 w 4495271"/>
              <a:gd name="connsiteY8" fmla="*/ 1853934 h 2246947"/>
              <a:gd name="connsiteX9" fmla="*/ 1377 w 4495271"/>
              <a:gd name="connsiteY9" fmla="*/ 393013 h 2246947"/>
              <a:gd name="connsiteX0" fmla="*/ 326 w 4494220"/>
              <a:gd name="connsiteY0" fmla="*/ 393013 h 2246947"/>
              <a:gd name="connsiteX1" fmla="*/ 393339 w 4494220"/>
              <a:gd name="connsiteY1" fmla="*/ 0 h 2246947"/>
              <a:gd name="connsiteX2" fmla="*/ 4101207 w 4494220"/>
              <a:gd name="connsiteY2" fmla="*/ 0 h 2246947"/>
              <a:gd name="connsiteX3" fmla="*/ 4494220 w 4494220"/>
              <a:gd name="connsiteY3" fmla="*/ 393013 h 2246947"/>
              <a:gd name="connsiteX4" fmla="*/ 4494220 w 4494220"/>
              <a:gd name="connsiteY4" fmla="*/ 1853934 h 2246947"/>
              <a:gd name="connsiteX5" fmla="*/ 4101207 w 4494220"/>
              <a:gd name="connsiteY5" fmla="*/ 2246947 h 2246947"/>
              <a:gd name="connsiteX6" fmla="*/ 553544 w 4494220"/>
              <a:gd name="connsiteY6" fmla="*/ 2246210 h 2246947"/>
              <a:gd name="connsiteX7" fmla="*/ 643 w 4494220"/>
              <a:gd name="connsiteY7" fmla="*/ 2012156 h 2246947"/>
              <a:gd name="connsiteX8" fmla="*/ 326 w 4494220"/>
              <a:gd name="connsiteY8" fmla="*/ 1853934 h 2246947"/>
              <a:gd name="connsiteX9" fmla="*/ 326 w 4494220"/>
              <a:gd name="connsiteY9" fmla="*/ 393013 h 2246947"/>
              <a:gd name="connsiteX0" fmla="*/ 326 w 4494220"/>
              <a:gd name="connsiteY0" fmla="*/ 393013 h 2440781"/>
              <a:gd name="connsiteX1" fmla="*/ 393339 w 4494220"/>
              <a:gd name="connsiteY1" fmla="*/ 0 h 2440781"/>
              <a:gd name="connsiteX2" fmla="*/ 4101207 w 4494220"/>
              <a:gd name="connsiteY2" fmla="*/ 0 h 2440781"/>
              <a:gd name="connsiteX3" fmla="*/ 4494220 w 4494220"/>
              <a:gd name="connsiteY3" fmla="*/ 393013 h 2440781"/>
              <a:gd name="connsiteX4" fmla="*/ 4494220 w 4494220"/>
              <a:gd name="connsiteY4" fmla="*/ 1853934 h 2440781"/>
              <a:gd name="connsiteX5" fmla="*/ 4101207 w 4494220"/>
              <a:gd name="connsiteY5" fmla="*/ 2246947 h 2440781"/>
              <a:gd name="connsiteX6" fmla="*/ 553544 w 4494220"/>
              <a:gd name="connsiteY6" fmla="*/ 2246210 h 2440781"/>
              <a:gd name="connsiteX7" fmla="*/ 643 w 4494220"/>
              <a:gd name="connsiteY7" fmla="*/ 2440781 h 2440781"/>
              <a:gd name="connsiteX8" fmla="*/ 326 w 4494220"/>
              <a:gd name="connsiteY8" fmla="*/ 1853934 h 2440781"/>
              <a:gd name="connsiteX9" fmla="*/ 326 w 4494220"/>
              <a:gd name="connsiteY9" fmla="*/ 393013 h 2440781"/>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553218 w 4493894"/>
              <a:gd name="connsiteY6" fmla="*/ 2246210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472255 w 4493894"/>
              <a:gd name="connsiteY6" fmla="*/ 2248591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72255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96067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395786 w 4493894"/>
              <a:gd name="connsiteY3" fmla="*/ 119062 h 2814637"/>
              <a:gd name="connsiteX4" fmla="*/ 4493894 w 4493894"/>
              <a:gd name="connsiteY4" fmla="*/ 393013 h 2814637"/>
              <a:gd name="connsiteX5" fmla="*/ 4493894 w 4493894"/>
              <a:gd name="connsiteY5" fmla="*/ 1853934 h 2814637"/>
              <a:gd name="connsiteX6" fmla="*/ 4100881 w 4493894"/>
              <a:gd name="connsiteY6" fmla="*/ 2246947 h 2814637"/>
              <a:gd name="connsiteX7" fmla="*/ 496067 w 4493894"/>
              <a:gd name="connsiteY7" fmla="*/ 2248591 h 2814637"/>
              <a:gd name="connsiteX8" fmla="*/ 2699 w 4493894"/>
              <a:gd name="connsiteY8" fmla="*/ 2814637 h 2814637"/>
              <a:gd name="connsiteX9" fmla="*/ 0 w 4493894"/>
              <a:gd name="connsiteY9" fmla="*/ 1853934 h 2814637"/>
              <a:gd name="connsiteX10" fmla="*/ 0 w 4493894"/>
              <a:gd name="connsiteY10" fmla="*/ 393013 h 2814637"/>
              <a:gd name="connsiteX0" fmla="*/ 0 w 4509662"/>
              <a:gd name="connsiteY0" fmla="*/ 407133 h 2828757"/>
              <a:gd name="connsiteX1" fmla="*/ 393013 w 4509662"/>
              <a:gd name="connsiteY1" fmla="*/ 14120 h 2828757"/>
              <a:gd name="connsiteX2" fmla="*/ 4100881 w 4509662"/>
              <a:gd name="connsiteY2" fmla="*/ 14120 h 2828757"/>
              <a:gd name="connsiteX3" fmla="*/ 4467223 w 4509662"/>
              <a:gd name="connsiteY3" fmla="*/ 28407 h 2828757"/>
              <a:gd name="connsiteX4" fmla="*/ 4493894 w 4509662"/>
              <a:gd name="connsiteY4" fmla="*/ 407133 h 2828757"/>
              <a:gd name="connsiteX5" fmla="*/ 4493894 w 4509662"/>
              <a:gd name="connsiteY5" fmla="*/ 1868054 h 2828757"/>
              <a:gd name="connsiteX6" fmla="*/ 4100881 w 4509662"/>
              <a:gd name="connsiteY6" fmla="*/ 2261067 h 2828757"/>
              <a:gd name="connsiteX7" fmla="*/ 496067 w 4509662"/>
              <a:gd name="connsiteY7" fmla="*/ 2262711 h 2828757"/>
              <a:gd name="connsiteX8" fmla="*/ 2699 w 4509662"/>
              <a:gd name="connsiteY8" fmla="*/ 2828757 h 2828757"/>
              <a:gd name="connsiteX9" fmla="*/ 0 w 4509662"/>
              <a:gd name="connsiteY9" fmla="*/ 1868054 h 2828757"/>
              <a:gd name="connsiteX10" fmla="*/ 0 w 4509662"/>
              <a:gd name="connsiteY10" fmla="*/ 407133 h 2828757"/>
              <a:gd name="connsiteX0" fmla="*/ 0 w 4513266"/>
              <a:gd name="connsiteY0" fmla="*/ 420101 h 2841725"/>
              <a:gd name="connsiteX1" fmla="*/ 393013 w 4513266"/>
              <a:gd name="connsiteY1" fmla="*/ 27088 h 2841725"/>
              <a:gd name="connsiteX2" fmla="*/ 4100881 w 4513266"/>
              <a:gd name="connsiteY2" fmla="*/ 27088 h 2841725"/>
              <a:gd name="connsiteX3" fmla="*/ 4474367 w 4513266"/>
              <a:gd name="connsiteY3" fmla="*/ 24707 h 2841725"/>
              <a:gd name="connsiteX4" fmla="*/ 4493894 w 4513266"/>
              <a:gd name="connsiteY4" fmla="*/ 420101 h 2841725"/>
              <a:gd name="connsiteX5" fmla="*/ 4493894 w 4513266"/>
              <a:gd name="connsiteY5" fmla="*/ 1881022 h 2841725"/>
              <a:gd name="connsiteX6" fmla="*/ 4100881 w 4513266"/>
              <a:gd name="connsiteY6" fmla="*/ 2274035 h 2841725"/>
              <a:gd name="connsiteX7" fmla="*/ 496067 w 4513266"/>
              <a:gd name="connsiteY7" fmla="*/ 2275679 h 2841725"/>
              <a:gd name="connsiteX8" fmla="*/ 2699 w 4513266"/>
              <a:gd name="connsiteY8" fmla="*/ 2841725 h 2841725"/>
              <a:gd name="connsiteX9" fmla="*/ 0 w 4513266"/>
              <a:gd name="connsiteY9" fmla="*/ 1881022 h 2841725"/>
              <a:gd name="connsiteX10" fmla="*/ 0 w 4513266"/>
              <a:gd name="connsiteY10" fmla="*/ 420101 h 2841725"/>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493894"/>
              <a:gd name="connsiteY0" fmla="*/ 395394 h 2817018"/>
              <a:gd name="connsiteX1" fmla="*/ 393013 w 4493894"/>
              <a:gd name="connsiteY1" fmla="*/ 2381 h 2817018"/>
              <a:gd name="connsiteX2" fmla="*/ 4100881 w 4493894"/>
              <a:gd name="connsiteY2" fmla="*/ 2381 h 2817018"/>
              <a:gd name="connsiteX3" fmla="*/ 4474367 w 4493894"/>
              <a:gd name="connsiteY3" fmla="*/ 0 h 2817018"/>
              <a:gd name="connsiteX4" fmla="*/ 4493894 w 4493894"/>
              <a:gd name="connsiteY4" fmla="*/ 395394 h 2817018"/>
              <a:gd name="connsiteX5" fmla="*/ 4493894 w 4493894"/>
              <a:gd name="connsiteY5" fmla="*/ 1856315 h 2817018"/>
              <a:gd name="connsiteX6" fmla="*/ 4100881 w 4493894"/>
              <a:gd name="connsiteY6" fmla="*/ 2249328 h 2817018"/>
              <a:gd name="connsiteX7" fmla="*/ 496067 w 4493894"/>
              <a:gd name="connsiteY7" fmla="*/ 2250972 h 2817018"/>
              <a:gd name="connsiteX8" fmla="*/ 2699 w 4493894"/>
              <a:gd name="connsiteY8" fmla="*/ 2817018 h 2817018"/>
              <a:gd name="connsiteX9" fmla="*/ 0 w 4493894"/>
              <a:gd name="connsiteY9" fmla="*/ 1856315 h 2817018"/>
              <a:gd name="connsiteX10" fmla="*/ 0 w 4493894"/>
              <a:gd name="connsiteY10" fmla="*/ 395394 h 2817018"/>
              <a:gd name="connsiteX0" fmla="*/ 0 w 4494481"/>
              <a:gd name="connsiteY0" fmla="*/ 400156 h 2821780"/>
              <a:gd name="connsiteX1" fmla="*/ 393013 w 4494481"/>
              <a:gd name="connsiteY1" fmla="*/ 7143 h 2821780"/>
              <a:gd name="connsiteX2" fmla="*/ 4100881 w 4494481"/>
              <a:gd name="connsiteY2" fmla="*/ 7143 h 2821780"/>
              <a:gd name="connsiteX3" fmla="*/ 4493417 w 4494481"/>
              <a:gd name="connsiteY3" fmla="*/ 0 h 2821780"/>
              <a:gd name="connsiteX4" fmla="*/ 4493894 w 4494481"/>
              <a:gd name="connsiteY4" fmla="*/ 400156 h 2821780"/>
              <a:gd name="connsiteX5" fmla="*/ 4493894 w 4494481"/>
              <a:gd name="connsiteY5" fmla="*/ 1861077 h 2821780"/>
              <a:gd name="connsiteX6" fmla="*/ 4100881 w 4494481"/>
              <a:gd name="connsiteY6" fmla="*/ 2254090 h 2821780"/>
              <a:gd name="connsiteX7" fmla="*/ 496067 w 4494481"/>
              <a:gd name="connsiteY7" fmla="*/ 2255734 h 2821780"/>
              <a:gd name="connsiteX8" fmla="*/ 2699 w 4494481"/>
              <a:gd name="connsiteY8" fmla="*/ 2821780 h 2821780"/>
              <a:gd name="connsiteX9" fmla="*/ 0 w 4494481"/>
              <a:gd name="connsiteY9" fmla="*/ 1861077 h 2821780"/>
              <a:gd name="connsiteX10" fmla="*/ 0 w 4494481"/>
              <a:gd name="connsiteY10" fmla="*/ 400156 h 2821780"/>
              <a:gd name="connsiteX0" fmla="*/ 0 w 4494481"/>
              <a:gd name="connsiteY0" fmla="*/ 400449 h 2822073"/>
              <a:gd name="connsiteX1" fmla="*/ 393013 w 4494481"/>
              <a:gd name="connsiteY1" fmla="*/ 7436 h 2822073"/>
              <a:gd name="connsiteX2" fmla="*/ 4100881 w 4494481"/>
              <a:gd name="connsiteY2" fmla="*/ 7436 h 2822073"/>
              <a:gd name="connsiteX3" fmla="*/ 4493417 w 4494481"/>
              <a:gd name="connsiteY3" fmla="*/ 293 h 2822073"/>
              <a:gd name="connsiteX4" fmla="*/ 4493894 w 4494481"/>
              <a:gd name="connsiteY4" fmla="*/ 400449 h 2822073"/>
              <a:gd name="connsiteX5" fmla="*/ 4493894 w 4494481"/>
              <a:gd name="connsiteY5" fmla="*/ 1861370 h 2822073"/>
              <a:gd name="connsiteX6" fmla="*/ 4100881 w 4494481"/>
              <a:gd name="connsiteY6" fmla="*/ 2254383 h 2822073"/>
              <a:gd name="connsiteX7" fmla="*/ 496067 w 4494481"/>
              <a:gd name="connsiteY7" fmla="*/ 2256027 h 2822073"/>
              <a:gd name="connsiteX8" fmla="*/ 2699 w 4494481"/>
              <a:gd name="connsiteY8" fmla="*/ 2822073 h 2822073"/>
              <a:gd name="connsiteX9" fmla="*/ 0 w 4494481"/>
              <a:gd name="connsiteY9" fmla="*/ 1861370 h 2822073"/>
              <a:gd name="connsiteX10" fmla="*/ 0 w 4494481"/>
              <a:gd name="connsiteY10" fmla="*/ 400449 h 2822073"/>
              <a:gd name="connsiteX0" fmla="*/ 0 w 4494481"/>
              <a:gd name="connsiteY0" fmla="*/ 400156 h 2821780"/>
              <a:gd name="connsiteX1" fmla="*/ 393013 w 4494481"/>
              <a:gd name="connsiteY1" fmla="*/ 7143 h 2821780"/>
              <a:gd name="connsiteX2" fmla="*/ 4493417 w 4494481"/>
              <a:gd name="connsiteY2" fmla="*/ 0 h 2821780"/>
              <a:gd name="connsiteX3" fmla="*/ 4493894 w 4494481"/>
              <a:gd name="connsiteY3" fmla="*/ 400156 h 2821780"/>
              <a:gd name="connsiteX4" fmla="*/ 4493894 w 4494481"/>
              <a:gd name="connsiteY4" fmla="*/ 1861077 h 2821780"/>
              <a:gd name="connsiteX5" fmla="*/ 4100881 w 4494481"/>
              <a:gd name="connsiteY5" fmla="*/ 2254090 h 2821780"/>
              <a:gd name="connsiteX6" fmla="*/ 496067 w 4494481"/>
              <a:gd name="connsiteY6" fmla="*/ 2255734 h 2821780"/>
              <a:gd name="connsiteX7" fmla="*/ 2699 w 4494481"/>
              <a:gd name="connsiteY7" fmla="*/ 2821780 h 2821780"/>
              <a:gd name="connsiteX8" fmla="*/ 0 w 4494481"/>
              <a:gd name="connsiteY8" fmla="*/ 1861077 h 2821780"/>
              <a:gd name="connsiteX9" fmla="*/ 0 w 4494481"/>
              <a:gd name="connsiteY9" fmla="*/ 400156 h 2821780"/>
              <a:gd name="connsiteX0" fmla="*/ 0 w 4812388"/>
              <a:gd name="connsiteY0" fmla="*/ 400156 h 2821780"/>
              <a:gd name="connsiteX1" fmla="*/ 393013 w 4812388"/>
              <a:gd name="connsiteY1" fmla="*/ 7143 h 2821780"/>
              <a:gd name="connsiteX2" fmla="*/ 4493417 w 4812388"/>
              <a:gd name="connsiteY2" fmla="*/ 0 h 2821780"/>
              <a:gd name="connsiteX3" fmla="*/ 4493894 w 4812388"/>
              <a:gd name="connsiteY3" fmla="*/ 1861077 h 2821780"/>
              <a:gd name="connsiteX4" fmla="*/ 4100881 w 4812388"/>
              <a:gd name="connsiteY4" fmla="*/ 2254090 h 2821780"/>
              <a:gd name="connsiteX5" fmla="*/ 496067 w 4812388"/>
              <a:gd name="connsiteY5" fmla="*/ 2255734 h 2821780"/>
              <a:gd name="connsiteX6" fmla="*/ 2699 w 4812388"/>
              <a:gd name="connsiteY6" fmla="*/ 2821780 h 2821780"/>
              <a:gd name="connsiteX7" fmla="*/ 0 w 4812388"/>
              <a:gd name="connsiteY7" fmla="*/ 1861077 h 2821780"/>
              <a:gd name="connsiteX8" fmla="*/ 0 w 4812388"/>
              <a:gd name="connsiteY8" fmla="*/ 400156 h 2821780"/>
              <a:gd name="connsiteX0" fmla="*/ 0 w 4522900"/>
              <a:gd name="connsiteY0" fmla="*/ 400156 h 2821780"/>
              <a:gd name="connsiteX1" fmla="*/ 393013 w 4522900"/>
              <a:gd name="connsiteY1" fmla="*/ 7143 h 2821780"/>
              <a:gd name="connsiteX2" fmla="*/ 4493417 w 4522900"/>
              <a:gd name="connsiteY2" fmla="*/ 0 h 2821780"/>
              <a:gd name="connsiteX3" fmla="*/ 4493894 w 4522900"/>
              <a:gd name="connsiteY3" fmla="*/ 1861077 h 2821780"/>
              <a:gd name="connsiteX4" fmla="*/ 4100881 w 4522900"/>
              <a:gd name="connsiteY4" fmla="*/ 2254090 h 2821780"/>
              <a:gd name="connsiteX5" fmla="*/ 496067 w 4522900"/>
              <a:gd name="connsiteY5" fmla="*/ 2255734 h 2821780"/>
              <a:gd name="connsiteX6" fmla="*/ 2699 w 4522900"/>
              <a:gd name="connsiteY6" fmla="*/ 2821780 h 2821780"/>
              <a:gd name="connsiteX7" fmla="*/ 0 w 4522900"/>
              <a:gd name="connsiteY7" fmla="*/ 1861077 h 2821780"/>
              <a:gd name="connsiteX8" fmla="*/ 0 w 4522900"/>
              <a:gd name="connsiteY8" fmla="*/ 400156 h 2821780"/>
              <a:gd name="connsiteX0" fmla="*/ 0 w 4493894"/>
              <a:gd name="connsiteY0" fmla="*/ 400156 h 2821780"/>
              <a:gd name="connsiteX1" fmla="*/ 393013 w 4493894"/>
              <a:gd name="connsiteY1" fmla="*/ 7143 h 2821780"/>
              <a:gd name="connsiteX2" fmla="*/ 4493417 w 4493894"/>
              <a:gd name="connsiteY2" fmla="*/ 0 h 2821780"/>
              <a:gd name="connsiteX3" fmla="*/ 4493894 w 4493894"/>
              <a:gd name="connsiteY3" fmla="*/ 1861077 h 2821780"/>
              <a:gd name="connsiteX4" fmla="*/ 4100881 w 4493894"/>
              <a:gd name="connsiteY4" fmla="*/ 2254090 h 2821780"/>
              <a:gd name="connsiteX5" fmla="*/ 496067 w 4493894"/>
              <a:gd name="connsiteY5" fmla="*/ 2255734 h 2821780"/>
              <a:gd name="connsiteX6" fmla="*/ 2699 w 4493894"/>
              <a:gd name="connsiteY6" fmla="*/ 2821780 h 2821780"/>
              <a:gd name="connsiteX7" fmla="*/ 0 w 4493894"/>
              <a:gd name="connsiteY7" fmla="*/ 1861077 h 2821780"/>
              <a:gd name="connsiteX8" fmla="*/ 0 w 4493894"/>
              <a:gd name="connsiteY8" fmla="*/ 400156 h 2821780"/>
              <a:gd name="connsiteX0" fmla="*/ 0 w 4495387"/>
              <a:gd name="connsiteY0" fmla="*/ 400156 h 2821780"/>
              <a:gd name="connsiteX1" fmla="*/ 393013 w 4495387"/>
              <a:gd name="connsiteY1" fmla="*/ 7143 h 2821780"/>
              <a:gd name="connsiteX2" fmla="*/ 4493417 w 4495387"/>
              <a:gd name="connsiteY2" fmla="*/ 0 h 2821780"/>
              <a:gd name="connsiteX3" fmla="*/ 4493894 w 4495387"/>
              <a:gd name="connsiteY3" fmla="*/ 1861077 h 2821780"/>
              <a:gd name="connsiteX4" fmla="*/ 4100881 w 4495387"/>
              <a:gd name="connsiteY4" fmla="*/ 2254090 h 2821780"/>
              <a:gd name="connsiteX5" fmla="*/ 496067 w 4495387"/>
              <a:gd name="connsiteY5" fmla="*/ 2255734 h 2821780"/>
              <a:gd name="connsiteX6" fmla="*/ 2699 w 4495387"/>
              <a:gd name="connsiteY6" fmla="*/ 2821780 h 2821780"/>
              <a:gd name="connsiteX7" fmla="*/ 0 w 4495387"/>
              <a:gd name="connsiteY7" fmla="*/ 1861077 h 2821780"/>
              <a:gd name="connsiteX8" fmla="*/ 0 w 449538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496067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592859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592859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4546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617" h="2564743">
                <a:moveTo>
                  <a:pt x="0" y="400156"/>
                </a:moveTo>
                <a:cubicBezTo>
                  <a:pt x="0" y="183101"/>
                  <a:pt x="175958" y="7143"/>
                  <a:pt x="393013" y="7143"/>
                </a:cubicBezTo>
                <a:lnTo>
                  <a:pt x="4493417" y="0"/>
                </a:lnTo>
                <a:cubicBezTo>
                  <a:pt x="4493655" y="930538"/>
                  <a:pt x="4506930" y="1433008"/>
                  <a:pt x="4493894" y="1861077"/>
                </a:cubicBezTo>
                <a:cubicBezTo>
                  <a:pt x="4493894" y="2078132"/>
                  <a:pt x="4317936" y="2254090"/>
                  <a:pt x="4100881" y="2254090"/>
                </a:cubicBezTo>
                <a:lnTo>
                  <a:pt x="416805" y="2255734"/>
                </a:lnTo>
                <a:lnTo>
                  <a:pt x="2699" y="2564743"/>
                </a:lnTo>
                <a:cubicBezTo>
                  <a:pt x="1014" y="2487811"/>
                  <a:pt x="899" y="1939773"/>
                  <a:pt x="0" y="1861077"/>
                </a:cubicBezTo>
                <a:lnTo>
                  <a:pt x="0" y="40015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8" name="Text Placeholder 10">
            <a:extLst>
              <a:ext uri="{FF2B5EF4-FFF2-40B4-BE49-F238E27FC236}">
                <a16:creationId xmlns:a16="http://schemas.microsoft.com/office/drawing/2014/main" id="{97243430-4CD4-E595-AD0B-C2902A9B4060}"/>
              </a:ext>
            </a:extLst>
          </p:cNvPr>
          <p:cNvSpPr>
            <a:spLocks noGrp="1"/>
          </p:cNvSpPr>
          <p:nvPr>
            <p:ph type="body" sz="quarter" idx="10" hasCustomPrompt="1"/>
          </p:nvPr>
        </p:nvSpPr>
        <p:spPr>
          <a:xfrm>
            <a:off x="474542" y="1723144"/>
            <a:ext cx="3438552" cy="443794"/>
          </a:xfrm>
        </p:spPr>
        <p:txBody>
          <a:bodyPr anchor="b">
            <a:noAutofit/>
          </a:bodyPr>
          <a:lstStyle>
            <a:lvl1pPr>
              <a:defRPr sz="1500">
                <a:solidFill>
                  <a:schemeClr val="bg1"/>
                </a:solidFill>
                <a:latin typeface="+mj-lt"/>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Subtitle</a:t>
            </a:r>
          </a:p>
        </p:txBody>
      </p:sp>
      <p:sp>
        <p:nvSpPr>
          <p:cNvPr id="16" name="Text Placeholder 14">
            <a:extLst>
              <a:ext uri="{FF2B5EF4-FFF2-40B4-BE49-F238E27FC236}">
                <a16:creationId xmlns:a16="http://schemas.microsoft.com/office/drawing/2014/main" id="{1905F888-A377-560D-F8D2-6D324D1D8F63}"/>
              </a:ext>
            </a:extLst>
          </p:cNvPr>
          <p:cNvSpPr>
            <a:spLocks noGrp="1"/>
          </p:cNvSpPr>
          <p:nvPr>
            <p:ph type="body" sz="quarter" idx="13" hasCustomPrompt="1"/>
          </p:nvPr>
        </p:nvSpPr>
        <p:spPr>
          <a:xfrm>
            <a:off x="6863400" y="310499"/>
            <a:ext cx="2025000" cy="210102"/>
          </a:xfrm>
        </p:spPr>
        <p:txBody>
          <a:bodyPr anchor="t">
            <a:noAutofit/>
          </a:bodyPr>
          <a:lstStyle>
            <a:lvl1pPr algn="r">
              <a:defRPr sz="1200" b="0">
                <a:solidFill>
                  <a:schemeClr val="tx2"/>
                </a:solidFill>
                <a:latin typeface="+mn-lt"/>
              </a:defRPr>
            </a:lvl1pPr>
            <a:lvl2pPr>
              <a:defRPr sz="1200">
                <a:solidFill>
                  <a:schemeClr val="bg1"/>
                </a:solidFill>
              </a:defRPr>
            </a:lvl2pPr>
            <a:lvl3pPr marL="0" indent="0">
              <a:buNone/>
              <a:defRPr sz="1500">
                <a:solidFill>
                  <a:schemeClr val="bg1"/>
                </a:solidFill>
              </a:defRPr>
            </a:lvl3pPr>
            <a:lvl4pPr>
              <a:defRPr sz="1500">
                <a:solidFill>
                  <a:schemeClr val="bg1"/>
                </a:solidFill>
              </a:defRPr>
            </a:lvl4pPr>
            <a:lvl5pPr>
              <a:defRPr sz="1500">
                <a:solidFill>
                  <a:schemeClr val="bg1"/>
                </a:solidFill>
              </a:defRPr>
            </a:lvl5pPr>
          </a:lstStyle>
          <a:p>
            <a:pPr lvl="0"/>
            <a:r>
              <a:rPr lang="en-US"/>
              <a:t>00 Month 20YY</a:t>
            </a:r>
          </a:p>
        </p:txBody>
      </p:sp>
      <p:sp>
        <p:nvSpPr>
          <p:cNvPr id="14" name="Title 2">
            <a:extLst>
              <a:ext uri="{FF2B5EF4-FFF2-40B4-BE49-F238E27FC236}">
                <a16:creationId xmlns:a16="http://schemas.microsoft.com/office/drawing/2014/main" id="{56C3C7A6-8C03-F1B6-76DD-9BCEDD2FBB79}"/>
              </a:ext>
            </a:extLst>
          </p:cNvPr>
          <p:cNvSpPr>
            <a:spLocks noGrp="1"/>
          </p:cNvSpPr>
          <p:nvPr>
            <p:ph type="title" hasCustomPrompt="1"/>
          </p:nvPr>
        </p:nvSpPr>
        <p:spPr>
          <a:xfrm>
            <a:off x="474543" y="874712"/>
            <a:ext cx="3451046" cy="792377"/>
          </a:xfrm>
        </p:spPr>
        <p:txBody>
          <a:bodyPr>
            <a:normAutofit/>
          </a:bodyPr>
          <a:lstStyle>
            <a:lvl1pPr>
              <a:defRPr sz="2400">
                <a:solidFill>
                  <a:schemeClr val="bg1"/>
                </a:solidFill>
              </a:defRPr>
            </a:lvl1pPr>
          </a:lstStyle>
          <a:p>
            <a:r>
              <a:rPr lang="en-US"/>
              <a:t>Presentation title here</a:t>
            </a:r>
            <a:endParaRPr lang="en-AU"/>
          </a:p>
        </p:txBody>
      </p:sp>
      <p:cxnSp>
        <p:nvCxnSpPr>
          <p:cNvPr id="15" name="Straight Connector 14">
            <a:extLst>
              <a:ext uri="{FF2B5EF4-FFF2-40B4-BE49-F238E27FC236}">
                <a16:creationId xmlns:a16="http://schemas.microsoft.com/office/drawing/2014/main" id="{2B36F880-8FDB-5444-8C4C-F5CCB37CD463}"/>
              </a:ext>
            </a:extLst>
          </p:cNvPr>
          <p:cNvCxnSpPr>
            <a:cxnSpLocks/>
          </p:cNvCxnSpPr>
          <p:nvPr userDrawn="1"/>
        </p:nvCxnSpPr>
        <p:spPr>
          <a:xfrm>
            <a:off x="474542" y="720330"/>
            <a:ext cx="34385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F0FF45E-4B36-33AA-459B-68C75EE6A0A2}"/>
              </a:ext>
            </a:extLst>
          </p:cNvPr>
          <p:cNvSpPr txBox="1"/>
          <p:nvPr userDrawn="1"/>
        </p:nvSpPr>
        <p:spPr>
          <a:xfrm>
            <a:off x="403465" y="466414"/>
            <a:ext cx="2576072" cy="276999"/>
          </a:xfrm>
          <a:prstGeom prst="rect">
            <a:avLst/>
          </a:prstGeom>
          <a:noFill/>
        </p:spPr>
        <p:txBody>
          <a:bodyPr wrap="square" rtlCol="0">
            <a:spAutoFit/>
          </a:bodyPr>
          <a:lstStyle/>
          <a:p>
            <a:r>
              <a:rPr lang="en-AU" sz="1200">
                <a:solidFill>
                  <a:schemeClr val="bg2"/>
                </a:solidFill>
              </a:rPr>
              <a:t>SIRA</a:t>
            </a:r>
          </a:p>
        </p:txBody>
      </p:sp>
      <p:sp>
        <p:nvSpPr>
          <p:cNvPr id="6" name="TextBox 5">
            <a:extLst>
              <a:ext uri="{FF2B5EF4-FFF2-40B4-BE49-F238E27FC236}">
                <a16:creationId xmlns:a16="http://schemas.microsoft.com/office/drawing/2014/main" id="{6C45AC7B-6CA9-FF81-E41B-1B2ACE34667E}"/>
              </a:ext>
            </a:extLst>
          </p:cNvPr>
          <p:cNvSpPr txBox="1"/>
          <p:nvPr userDrawn="1"/>
        </p:nvSpPr>
        <p:spPr>
          <a:xfrm>
            <a:off x="184221" y="4517434"/>
            <a:ext cx="2576072" cy="461665"/>
          </a:xfrm>
          <a:prstGeom prst="rect">
            <a:avLst/>
          </a:prstGeom>
          <a:noFill/>
        </p:spPr>
        <p:txBody>
          <a:bodyPr wrap="square" rtlCol="0">
            <a:spAutoFit/>
          </a:bodyPr>
          <a:lstStyle/>
          <a:p>
            <a:r>
              <a:rPr lang="en-AU" sz="1200">
                <a:solidFill>
                  <a:schemeClr val="bg1"/>
                </a:solidFill>
                <a:latin typeface="Public Sans SemiBold" pitchFamily="2" charset="0"/>
              </a:rPr>
              <a:t>State Insurance</a:t>
            </a:r>
            <a:br>
              <a:rPr lang="en-AU" sz="1200">
                <a:solidFill>
                  <a:schemeClr val="bg1"/>
                </a:solidFill>
                <a:latin typeface="Public Sans SemiBold" pitchFamily="2" charset="0"/>
              </a:rPr>
            </a:br>
            <a:r>
              <a:rPr lang="en-AU" sz="1200">
                <a:solidFill>
                  <a:schemeClr val="bg1"/>
                </a:solidFill>
                <a:latin typeface="Public Sans SemiBold" pitchFamily="2" charset="0"/>
              </a:rPr>
              <a:t>Regulatory Authority</a:t>
            </a:r>
          </a:p>
        </p:txBody>
      </p:sp>
      <p:pic>
        <p:nvPicPr>
          <p:cNvPr id="12" name="Picture 11">
            <a:extLst>
              <a:ext uri="{FF2B5EF4-FFF2-40B4-BE49-F238E27FC236}">
                <a16:creationId xmlns:a16="http://schemas.microsoft.com/office/drawing/2014/main" id="{8C6F00C0-40EA-49B2-BF7E-E914F12D8B2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415900" y="4365013"/>
            <a:ext cx="472500" cy="513662"/>
          </a:xfrm>
          <a:prstGeom prst="rect">
            <a:avLst/>
          </a:prstGeom>
        </p:spPr>
      </p:pic>
    </p:spTree>
    <p:extLst>
      <p:ext uri="{BB962C8B-B14F-4D97-AF65-F5344CB8AC3E}">
        <p14:creationId xmlns:p14="http://schemas.microsoft.com/office/powerpoint/2010/main" val="3901474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l cover 4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7E4578-E4D5-D481-B12B-7D5D9F0F55EE}"/>
              </a:ext>
            </a:extLst>
          </p:cNvPr>
          <p:cNvSpPr/>
          <p:nvPr userDrawn="1"/>
        </p:nvSpPr>
        <p:spPr>
          <a:xfrm>
            <a:off x="0" y="3618985"/>
            <a:ext cx="9144000" cy="1524515"/>
          </a:xfrm>
          <a:prstGeom prst="rect">
            <a:avLst/>
          </a:prstGeom>
          <a:gradFill flip="none" rotWithShape="1">
            <a:gsLst>
              <a:gs pos="0">
                <a:schemeClr val="tx1">
                  <a:lumMod val="0"/>
                </a:schemeClr>
              </a:gs>
              <a:gs pos="100000">
                <a:schemeClr val="bg1">
                  <a:alpha val="0"/>
                  <a:lumMod val="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Rectangle: Rounded Corners 13">
            <a:extLst>
              <a:ext uri="{FF2B5EF4-FFF2-40B4-BE49-F238E27FC236}">
                <a16:creationId xmlns:a16="http://schemas.microsoft.com/office/drawing/2014/main" id="{BBB5A54B-2AE7-343E-4789-242F82130FFE}"/>
              </a:ext>
            </a:extLst>
          </p:cNvPr>
          <p:cNvSpPr/>
          <p:nvPr/>
        </p:nvSpPr>
        <p:spPr>
          <a:xfrm flipH="1">
            <a:off x="255600" y="281026"/>
            <a:ext cx="3995473" cy="2398781"/>
          </a:xfrm>
          <a:custGeom>
            <a:avLst/>
            <a:gdLst>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393013 w 4493894"/>
              <a:gd name="connsiteY6" fmla="*/ 2246947 h 2246947"/>
              <a:gd name="connsiteX7" fmla="*/ 0 w 4493894"/>
              <a:gd name="connsiteY7" fmla="*/ 1853934 h 2246947"/>
              <a:gd name="connsiteX8" fmla="*/ 0 w 4493894"/>
              <a:gd name="connsiteY8"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93013 w 4493894"/>
              <a:gd name="connsiteY7" fmla="*/ 2246947 h 2246947"/>
              <a:gd name="connsiteX8" fmla="*/ 0 w 4493894"/>
              <a:gd name="connsiteY8" fmla="*/ 1853934 h 2246947"/>
              <a:gd name="connsiteX9" fmla="*/ 0 w 4493894"/>
              <a:gd name="connsiteY9" fmla="*/ 393013 h 2246947"/>
              <a:gd name="connsiteX0" fmla="*/ 0 w 4493894"/>
              <a:gd name="connsiteY0" fmla="*/ 393013 h 2248838"/>
              <a:gd name="connsiteX1" fmla="*/ 393013 w 4493894"/>
              <a:gd name="connsiteY1" fmla="*/ 0 h 2248838"/>
              <a:gd name="connsiteX2" fmla="*/ 4100881 w 4493894"/>
              <a:gd name="connsiteY2" fmla="*/ 0 h 2248838"/>
              <a:gd name="connsiteX3" fmla="*/ 4493894 w 4493894"/>
              <a:gd name="connsiteY3" fmla="*/ 393013 h 2248838"/>
              <a:gd name="connsiteX4" fmla="*/ 4493894 w 4493894"/>
              <a:gd name="connsiteY4" fmla="*/ 1853934 h 2248838"/>
              <a:gd name="connsiteX5" fmla="*/ 4100881 w 4493894"/>
              <a:gd name="connsiteY5" fmla="*/ 2246947 h 2248838"/>
              <a:gd name="connsiteX6" fmla="*/ 553218 w 4493894"/>
              <a:gd name="connsiteY6" fmla="*/ 2246210 h 2248838"/>
              <a:gd name="connsiteX7" fmla="*/ 393013 w 4493894"/>
              <a:gd name="connsiteY7" fmla="*/ 2246947 h 2248838"/>
              <a:gd name="connsiteX8" fmla="*/ 218757 w 4493894"/>
              <a:gd name="connsiteY8" fmla="*/ 2206307 h 2248838"/>
              <a:gd name="connsiteX9" fmla="*/ 0 w 4493894"/>
              <a:gd name="connsiteY9" fmla="*/ 1853934 h 2248838"/>
              <a:gd name="connsiteX10" fmla="*/ 0 w 4493894"/>
              <a:gd name="connsiteY10" fmla="*/ 393013 h 2248838"/>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218757 w 4493894"/>
              <a:gd name="connsiteY7" fmla="*/ 2206307 h 2246947"/>
              <a:gd name="connsiteX8" fmla="*/ 0 w 4493894"/>
              <a:gd name="connsiteY8" fmla="*/ 1853934 h 2246947"/>
              <a:gd name="connsiteX9" fmla="*/ 0 w 4493894"/>
              <a:gd name="connsiteY9" fmla="*/ 393013 h 224694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673667"/>
              <a:gd name="connsiteX1" fmla="*/ 393013 w 4493894"/>
              <a:gd name="connsiteY1" fmla="*/ 0 h 2673667"/>
              <a:gd name="connsiteX2" fmla="*/ 4100881 w 4493894"/>
              <a:gd name="connsiteY2" fmla="*/ 0 h 2673667"/>
              <a:gd name="connsiteX3" fmla="*/ 4493894 w 4493894"/>
              <a:gd name="connsiteY3" fmla="*/ 393013 h 2673667"/>
              <a:gd name="connsiteX4" fmla="*/ 4493894 w 4493894"/>
              <a:gd name="connsiteY4" fmla="*/ 1853934 h 2673667"/>
              <a:gd name="connsiteX5" fmla="*/ 4100881 w 4493894"/>
              <a:gd name="connsiteY5" fmla="*/ 2246947 h 2673667"/>
              <a:gd name="connsiteX6" fmla="*/ 553218 w 4493894"/>
              <a:gd name="connsiteY6" fmla="*/ 2246210 h 2673667"/>
              <a:gd name="connsiteX7" fmla="*/ 30797 w 4493894"/>
              <a:gd name="connsiteY7" fmla="*/ 2673667 h 2673667"/>
              <a:gd name="connsiteX8" fmla="*/ 0 w 4493894"/>
              <a:gd name="connsiteY8" fmla="*/ 1853934 h 2673667"/>
              <a:gd name="connsiteX9" fmla="*/ 0 w 4493894"/>
              <a:gd name="connsiteY9" fmla="*/ 393013 h 26736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9646 w 4503540"/>
              <a:gd name="connsiteY0" fmla="*/ 393013 h 2246947"/>
              <a:gd name="connsiteX1" fmla="*/ 402659 w 4503540"/>
              <a:gd name="connsiteY1" fmla="*/ 0 h 2246947"/>
              <a:gd name="connsiteX2" fmla="*/ 4110527 w 4503540"/>
              <a:gd name="connsiteY2" fmla="*/ 0 h 2246947"/>
              <a:gd name="connsiteX3" fmla="*/ 4503540 w 4503540"/>
              <a:gd name="connsiteY3" fmla="*/ 393013 h 2246947"/>
              <a:gd name="connsiteX4" fmla="*/ 4503540 w 4503540"/>
              <a:gd name="connsiteY4" fmla="*/ 1853934 h 2246947"/>
              <a:gd name="connsiteX5" fmla="*/ 4110527 w 4503540"/>
              <a:gd name="connsiteY5" fmla="*/ 2246947 h 2246947"/>
              <a:gd name="connsiteX6" fmla="*/ 562864 w 4503540"/>
              <a:gd name="connsiteY6" fmla="*/ 2246210 h 2246947"/>
              <a:gd name="connsiteX7" fmla="*/ 4883 w 4503540"/>
              <a:gd name="connsiteY7" fmla="*/ 1916747 h 2246947"/>
              <a:gd name="connsiteX8" fmla="*/ 9646 w 4503540"/>
              <a:gd name="connsiteY8" fmla="*/ 1853934 h 2246947"/>
              <a:gd name="connsiteX9" fmla="*/ 9646 w 4503540"/>
              <a:gd name="connsiteY9" fmla="*/ 393013 h 2246947"/>
              <a:gd name="connsiteX0" fmla="*/ 2589 w 4496483"/>
              <a:gd name="connsiteY0" fmla="*/ 393013 h 2246947"/>
              <a:gd name="connsiteX1" fmla="*/ 395602 w 4496483"/>
              <a:gd name="connsiteY1" fmla="*/ 0 h 2246947"/>
              <a:gd name="connsiteX2" fmla="*/ 4103470 w 4496483"/>
              <a:gd name="connsiteY2" fmla="*/ 0 h 2246947"/>
              <a:gd name="connsiteX3" fmla="*/ 4496483 w 4496483"/>
              <a:gd name="connsiteY3" fmla="*/ 393013 h 2246947"/>
              <a:gd name="connsiteX4" fmla="*/ 4496483 w 4496483"/>
              <a:gd name="connsiteY4" fmla="*/ 1853934 h 2246947"/>
              <a:gd name="connsiteX5" fmla="*/ 4103470 w 4496483"/>
              <a:gd name="connsiteY5" fmla="*/ 2246947 h 2246947"/>
              <a:gd name="connsiteX6" fmla="*/ 555807 w 4496483"/>
              <a:gd name="connsiteY6" fmla="*/ 2246210 h 2246947"/>
              <a:gd name="connsiteX7" fmla="*/ 5446 w 4496483"/>
              <a:gd name="connsiteY7" fmla="*/ 1916747 h 2246947"/>
              <a:gd name="connsiteX8" fmla="*/ 2589 w 4496483"/>
              <a:gd name="connsiteY8" fmla="*/ 1853934 h 2246947"/>
              <a:gd name="connsiteX9" fmla="*/ 2589 w 4496483"/>
              <a:gd name="connsiteY9" fmla="*/ 393013 h 2246947"/>
              <a:gd name="connsiteX0" fmla="*/ 0 w 4493894"/>
              <a:gd name="connsiteY0" fmla="*/ 393013 h 2384107"/>
              <a:gd name="connsiteX1" fmla="*/ 393013 w 4493894"/>
              <a:gd name="connsiteY1" fmla="*/ 0 h 2384107"/>
              <a:gd name="connsiteX2" fmla="*/ 4100881 w 4493894"/>
              <a:gd name="connsiteY2" fmla="*/ 0 h 2384107"/>
              <a:gd name="connsiteX3" fmla="*/ 4493894 w 4493894"/>
              <a:gd name="connsiteY3" fmla="*/ 393013 h 2384107"/>
              <a:gd name="connsiteX4" fmla="*/ 4493894 w 4493894"/>
              <a:gd name="connsiteY4" fmla="*/ 1853934 h 2384107"/>
              <a:gd name="connsiteX5" fmla="*/ 4100881 w 4493894"/>
              <a:gd name="connsiteY5" fmla="*/ 2246947 h 2384107"/>
              <a:gd name="connsiteX6" fmla="*/ 553218 w 4493894"/>
              <a:gd name="connsiteY6" fmla="*/ 2246210 h 2384107"/>
              <a:gd name="connsiteX7" fmla="*/ 10477 w 4493894"/>
              <a:gd name="connsiteY7" fmla="*/ 2384107 h 2384107"/>
              <a:gd name="connsiteX8" fmla="*/ 0 w 4493894"/>
              <a:gd name="connsiteY8" fmla="*/ 1853934 h 2384107"/>
              <a:gd name="connsiteX9" fmla="*/ 0 w 4493894"/>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229 w 4494123"/>
              <a:gd name="connsiteY0" fmla="*/ 393013 h 2384107"/>
              <a:gd name="connsiteX1" fmla="*/ 393242 w 4494123"/>
              <a:gd name="connsiteY1" fmla="*/ 0 h 2384107"/>
              <a:gd name="connsiteX2" fmla="*/ 4101110 w 4494123"/>
              <a:gd name="connsiteY2" fmla="*/ 0 h 2384107"/>
              <a:gd name="connsiteX3" fmla="*/ 4494123 w 4494123"/>
              <a:gd name="connsiteY3" fmla="*/ 393013 h 2384107"/>
              <a:gd name="connsiteX4" fmla="*/ 4494123 w 4494123"/>
              <a:gd name="connsiteY4" fmla="*/ 1853934 h 2384107"/>
              <a:gd name="connsiteX5" fmla="*/ 4101110 w 4494123"/>
              <a:gd name="connsiteY5" fmla="*/ 2246947 h 2384107"/>
              <a:gd name="connsiteX6" fmla="*/ 553447 w 4494123"/>
              <a:gd name="connsiteY6" fmla="*/ 2246210 h 2384107"/>
              <a:gd name="connsiteX7" fmla="*/ 10706 w 4494123"/>
              <a:gd name="connsiteY7" fmla="*/ 2384107 h 2384107"/>
              <a:gd name="connsiteX8" fmla="*/ 229 w 4494123"/>
              <a:gd name="connsiteY8" fmla="*/ 1853934 h 2384107"/>
              <a:gd name="connsiteX9" fmla="*/ 229 w 4494123"/>
              <a:gd name="connsiteY9" fmla="*/ 393013 h 2384107"/>
              <a:gd name="connsiteX0" fmla="*/ 6182 w 4500076"/>
              <a:gd name="connsiteY0" fmla="*/ 393013 h 2246947"/>
              <a:gd name="connsiteX1" fmla="*/ 399195 w 4500076"/>
              <a:gd name="connsiteY1" fmla="*/ 0 h 2246947"/>
              <a:gd name="connsiteX2" fmla="*/ 4107063 w 4500076"/>
              <a:gd name="connsiteY2" fmla="*/ 0 h 2246947"/>
              <a:gd name="connsiteX3" fmla="*/ 4500076 w 4500076"/>
              <a:gd name="connsiteY3" fmla="*/ 393013 h 2246947"/>
              <a:gd name="connsiteX4" fmla="*/ 4500076 w 4500076"/>
              <a:gd name="connsiteY4" fmla="*/ 1853934 h 2246947"/>
              <a:gd name="connsiteX5" fmla="*/ 4107063 w 4500076"/>
              <a:gd name="connsiteY5" fmla="*/ 2246947 h 2246947"/>
              <a:gd name="connsiteX6" fmla="*/ 559400 w 4500076"/>
              <a:gd name="connsiteY6" fmla="*/ 2246210 h 2246947"/>
              <a:gd name="connsiteX7" fmla="*/ 1419 w 4500076"/>
              <a:gd name="connsiteY7" fmla="*/ 2008187 h 2246947"/>
              <a:gd name="connsiteX8" fmla="*/ 6182 w 4500076"/>
              <a:gd name="connsiteY8" fmla="*/ 1853934 h 2246947"/>
              <a:gd name="connsiteX9" fmla="*/ 6182 w 4500076"/>
              <a:gd name="connsiteY9" fmla="*/ 393013 h 2246947"/>
              <a:gd name="connsiteX0" fmla="*/ 4763 w 4498657"/>
              <a:gd name="connsiteY0" fmla="*/ 393013 h 2246947"/>
              <a:gd name="connsiteX1" fmla="*/ 397776 w 4498657"/>
              <a:gd name="connsiteY1" fmla="*/ 0 h 2246947"/>
              <a:gd name="connsiteX2" fmla="*/ 4105644 w 4498657"/>
              <a:gd name="connsiteY2" fmla="*/ 0 h 2246947"/>
              <a:gd name="connsiteX3" fmla="*/ 4498657 w 4498657"/>
              <a:gd name="connsiteY3" fmla="*/ 393013 h 2246947"/>
              <a:gd name="connsiteX4" fmla="*/ 4498657 w 4498657"/>
              <a:gd name="connsiteY4" fmla="*/ 1853934 h 2246947"/>
              <a:gd name="connsiteX5" fmla="*/ 4105644 w 4498657"/>
              <a:gd name="connsiteY5" fmla="*/ 2246947 h 2246947"/>
              <a:gd name="connsiteX6" fmla="*/ 557981 w 4498657"/>
              <a:gd name="connsiteY6" fmla="*/ 2246210 h 2246947"/>
              <a:gd name="connsiteX7" fmla="*/ 0 w 4498657"/>
              <a:gd name="connsiteY7" fmla="*/ 2008187 h 2246947"/>
              <a:gd name="connsiteX8" fmla="*/ 4763 w 4498657"/>
              <a:gd name="connsiteY8" fmla="*/ 1853934 h 2246947"/>
              <a:gd name="connsiteX9" fmla="*/ 4763 w 4498657"/>
              <a:gd name="connsiteY9" fmla="*/ 393013 h 2246947"/>
              <a:gd name="connsiteX0" fmla="*/ 150 w 4494044"/>
              <a:gd name="connsiteY0" fmla="*/ 393013 h 2246947"/>
              <a:gd name="connsiteX1" fmla="*/ 393163 w 4494044"/>
              <a:gd name="connsiteY1" fmla="*/ 0 h 2246947"/>
              <a:gd name="connsiteX2" fmla="*/ 4101031 w 4494044"/>
              <a:gd name="connsiteY2" fmla="*/ 0 h 2246947"/>
              <a:gd name="connsiteX3" fmla="*/ 4494044 w 4494044"/>
              <a:gd name="connsiteY3" fmla="*/ 393013 h 2246947"/>
              <a:gd name="connsiteX4" fmla="*/ 4494044 w 4494044"/>
              <a:gd name="connsiteY4" fmla="*/ 1853934 h 2246947"/>
              <a:gd name="connsiteX5" fmla="*/ 4101031 w 4494044"/>
              <a:gd name="connsiteY5" fmla="*/ 2246947 h 2246947"/>
              <a:gd name="connsiteX6" fmla="*/ 553368 w 4494044"/>
              <a:gd name="connsiteY6" fmla="*/ 2246210 h 2246947"/>
              <a:gd name="connsiteX7" fmla="*/ 467 w 4494044"/>
              <a:gd name="connsiteY7" fmla="*/ 2033587 h 2246947"/>
              <a:gd name="connsiteX8" fmla="*/ 150 w 4494044"/>
              <a:gd name="connsiteY8" fmla="*/ 1853934 h 2246947"/>
              <a:gd name="connsiteX9" fmla="*/ 150 w 4494044"/>
              <a:gd name="connsiteY9" fmla="*/ 393013 h 2246947"/>
              <a:gd name="connsiteX0" fmla="*/ 337 w 4494231"/>
              <a:gd name="connsiteY0" fmla="*/ 393013 h 2246947"/>
              <a:gd name="connsiteX1" fmla="*/ 393350 w 4494231"/>
              <a:gd name="connsiteY1" fmla="*/ 0 h 2246947"/>
              <a:gd name="connsiteX2" fmla="*/ 4101218 w 4494231"/>
              <a:gd name="connsiteY2" fmla="*/ 0 h 2246947"/>
              <a:gd name="connsiteX3" fmla="*/ 4494231 w 4494231"/>
              <a:gd name="connsiteY3" fmla="*/ 393013 h 2246947"/>
              <a:gd name="connsiteX4" fmla="*/ 4494231 w 4494231"/>
              <a:gd name="connsiteY4" fmla="*/ 1853934 h 2246947"/>
              <a:gd name="connsiteX5" fmla="*/ 4101218 w 4494231"/>
              <a:gd name="connsiteY5" fmla="*/ 2246947 h 2246947"/>
              <a:gd name="connsiteX6" fmla="*/ 553555 w 4494231"/>
              <a:gd name="connsiteY6" fmla="*/ 2246210 h 2246947"/>
              <a:gd name="connsiteX7" fmla="*/ 654 w 4494231"/>
              <a:gd name="connsiteY7" fmla="*/ 2033587 h 2246947"/>
              <a:gd name="connsiteX8" fmla="*/ 337 w 4494231"/>
              <a:gd name="connsiteY8" fmla="*/ 1853934 h 2246947"/>
              <a:gd name="connsiteX9" fmla="*/ 337 w 4494231"/>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33587 h 2246947"/>
              <a:gd name="connsiteX8" fmla="*/ 0 w 4493894"/>
              <a:gd name="connsiteY8" fmla="*/ 1853934 h 2246947"/>
              <a:gd name="connsiteX9" fmla="*/ 0 w 4493894"/>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12156 h 2246947"/>
              <a:gd name="connsiteX8" fmla="*/ 0 w 4493894"/>
              <a:gd name="connsiteY8" fmla="*/ 1853934 h 2246947"/>
              <a:gd name="connsiteX9" fmla="*/ 0 w 4493894"/>
              <a:gd name="connsiteY9" fmla="*/ 393013 h 2246947"/>
              <a:gd name="connsiteX0" fmla="*/ 1377 w 4495271"/>
              <a:gd name="connsiteY0" fmla="*/ 393013 h 2246947"/>
              <a:gd name="connsiteX1" fmla="*/ 394390 w 4495271"/>
              <a:gd name="connsiteY1" fmla="*/ 0 h 2246947"/>
              <a:gd name="connsiteX2" fmla="*/ 4102258 w 4495271"/>
              <a:gd name="connsiteY2" fmla="*/ 0 h 2246947"/>
              <a:gd name="connsiteX3" fmla="*/ 4495271 w 4495271"/>
              <a:gd name="connsiteY3" fmla="*/ 393013 h 2246947"/>
              <a:gd name="connsiteX4" fmla="*/ 4495271 w 4495271"/>
              <a:gd name="connsiteY4" fmla="*/ 1853934 h 2246947"/>
              <a:gd name="connsiteX5" fmla="*/ 4102258 w 4495271"/>
              <a:gd name="connsiteY5" fmla="*/ 2246947 h 2246947"/>
              <a:gd name="connsiteX6" fmla="*/ 554595 w 4495271"/>
              <a:gd name="connsiteY6" fmla="*/ 2246210 h 2246947"/>
              <a:gd name="connsiteX7" fmla="*/ 1694 w 4495271"/>
              <a:gd name="connsiteY7" fmla="*/ 2012156 h 2246947"/>
              <a:gd name="connsiteX8" fmla="*/ 1377 w 4495271"/>
              <a:gd name="connsiteY8" fmla="*/ 1853934 h 2246947"/>
              <a:gd name="connsiteX9" fmla="*/ 1377 w 4495271"/>
              <a:gd name="connsiteY9" fmla="*/ 393013 h 2246947"/>
              <a:gd name="connsiteX0" fmla="*/ 326 w 4494220"/>
              <a:gd name="connsiteY0" fmla="*/ 393013 h 2246947"/>
              <a:gd name="connsiteX1" fmla="*/ 393339 w 4494220"/>
              <a:gd name="connsiteY1" fmla="*/ 0 h 2246947"/>
              <a:gd name="connsiteX2" fmla="*/ 4101207 w 4494220"/>
              <a:gd name="connsiteY2" fmla="*/ 0 h 2246947"/>
              <a:gd name="connsiteX3" fmla="*/ 4494220 w 4494220"/>
              <a:gd name="connsiteY3" fmla="*/ 393013 h 2246947"/>
              <a:gd name="connsiteX4" fmla="*/ 4494220 w 4494220"/>
              <a:gd name="connsiteY4" fmla="*/ 1853934 h 2246947"/>
              <a:gd name="connsiteX5" fmla="*/ 4101207 w 4494220"/>
              <a:gd name="connsiteY5" fmla="*/ 2246947 h 2246947"/>
              <a:gd name="connsiteX6" fmla="*/ 553544 w 4494220"/>
              <a:gd name="connsiteY6" fmla="*/ 2246210 h 2246947"/>
              <a:gd name="connsiteX7" fmla="*/ 643 w 4494220"/>
              <a:gd name="connsiteY7" fmla="*/ 2012156 h 2246947"/>
              <a:gd name="connsiteX8" fmla="*/ 326 w 4494220"/>
              <a:gd name="connsiteY8" fmla="*/ 1853934 h 2246947"/>
              <a:gd name="connsiteX9" fmla="*/ 326 w 4494220"/>
              <a:gd name="connsiteY9" fmla="*/ 393013 h 2246947"/>
              <a:gd name="connsiteX0" fmla="*/ 326 w 4494220"/>
              <a:gd name="connsiteY0" fmla="*/ 393013 h 2440781"/>
              <a:gd name="connsiteX1" fmla="*/ 393339 w 4494220"/>
              <a:gd name="connsiteY1" fmla="*/ 0 h 2440781"/>
              <a:gd name="connsiteX2" fmla="*/ 4101207 w 4494220"/>
              <a:gd name="connsiteY2" fmla="*/ 0 h 2440781"/>
              <a:gd name="connsiteX3" fmla="*/ 4494220 w 4494220"/>
              <a:gd name="connsiteY3" fmla="*/ 393013 h 2440781"/>
              <a:gd name="connsiteX4" fmla="*/ 4494220 w 4494220"/>
              <a:gd name="connsiteY4" fmla="*/ 1853934 h 2440781"/>
              <a:gd name="connsiteX5" fmla="*/ 4101207 w 4494220"/>
              <a:gd name="connsiteY5" fmla="*/ 2246947 h 2440781"/>
              <a:gd name="connsiteX6" fmla="*/ 553544 w 4494220"/>
              <a:gd name="connsiteY6" fmla="*/ 2246210 h 2440781"/>
              <a:gd name="connsiteX7" fmla="*/ 643 w 4494220"/>
              <a:gd name="connsiteY7" fmla="*/ 2440781 h 2440781"/>
              <a:gd name="connsiteX8" fmla="*/ 326 w 4494220"/>
              <a:gd name="connsiteY8" fmla="*/ 1853934 h 2440781"/>
              <a:gd name="connsiteX9" fmla="*/ 326 w 4494220"/>
              <a:gd name="connsiteY9" fmla="*/ 393013 h 2440781"/>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553218 w 4493894"/>
              <a:gd name="connsiteY6" fmla="*/ 2246210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472255 w 4493894"/>
              <a:gd name="connsiteY6" fmla="*/ 2248591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72255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96067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395786 w 4493894"/>
              <a:gd name="connsiteY3" fmla="*/ 119062 h 2814637"/>
              <a:gd name="connsiteX4" fmla="*/ 4493894 w 4493894"/>
              <a:gd name="connsiteY4" fmla="*/ 393013 h 2814637"/>
              <a:gd name="connsiteX5" fmla="*/ 4493894 w 4493894"/>
              <a:gd name="connsiteY5" fmla="*/ 1853934 h 2814637"/>
              <a:gd name="connsiteX6" fmla="*/ 4100881 w 4493894"/>
              <a:gd name="connsiteY6" fmla="*/ 2246947 h 2814637"/>
              <a:gd name="connsiteX7" fmla="*/ 496067 w 4493894"/>
              <a:gd name="connsiteY7" fmla="*/ 2248591 h 2814637"/>
              <a:gd name="connsiteX8" fmla="*/ 2699 w 4493894"/>
              <a:gd name="connsiteY8" fmla="*/ 2814637 h 2814637"/>
              <a:gd name="connsiteX9" fmla="*/ 0 w 4493894"/>
              <a:gd name="connsiteY9" fmla="*/ 1853934 h 2814637"/>
              <a:gd name="connsiteX10" fmla="*/ 0 w 4493894"/>
              <a:gd name="connsiteY10" fmla="*/ 393013 h 2814637"/>
              <a:gd name="connsiteX0" fmla="*/ 0 w 4509662"/>
              <a:gd name="connsiteY0" fmla="*/ 407133 h 2828757"/>
              <a:gd name="connsiteX1" fmla="*/ 393013 w 4509662"/>
              <a:gd name="connsiteY1" fmla="*/ 14120 h 2828757"/>
              <a:gd name="connsiteX2" fmla="*/ 4100881 w 4509662"/>
              <a:gd name="connsiteY2" fmla="*/ 14120 h 2828757"/>
              <a:gd name="connsiteX3" fmla="*/ 4467223 w 4509662"/>
              <a:gd name="connsiteY3" fmla="*/ 28407 h 2828757"/>
              <a:gd name="connsiteX4" fmla="*/ 4493894 w 4509662"/>
              <a:gd name="connsiteY4" fmla="*/ 407133 h 2828757"/>
              <a:gd name="connsiteX5" fmla="*/ 4493894 w 4509662"/>
              <a:gd name="connsiteY5" fmla="*/ 1868054 h 2828757"/>
              <a:gd name="connsiteX6" fmla="*/ 4100881 w 4509662"/>
              <a:gd name="connsiteY6" fmla="*/ 2261067 h 2828757"/>
              <a:gd name="connsiteX7" fmla="*/ 496067 w 4509662"/>
              <a:gd name="connsiteY7" fmla="*/ 2262711 h 2828757"/>
              <a:gd name="connsiteX8" fmla="*/ 2699 w 4509662"/>
              <a:gd name="connsiteY8" fmla="*/ 2828757 h 2828757"/>
              <a:gd name="connsiteX9" fmla="*/ 0 w 4509662"/>
              <a:gd name="connsiteY9" fmla="*/ 1868054 h 2828757"/>
              <a:gd name="connsiteX10" fmla="*/ 0 w 4509662"/>
              <a:gd name="connsiteY10" fmla="*/ 407133 h 2828757"/>
              <a:gd name="connsiteX0" fmla="*/ 0 w 4513266"/>
              <a:gd name="connsiteY0" fmla="*/ 420101 h 2841725"/>
              <a:gd name="connsiteX1" fmla="*/ 393013 w 4513266"/>
              <a:gd name="connsiteY1" fmla="*/ 27088 h 2841725"/>
              <a:gd name="connsiteX2" fmla="*/ 4100881 w 4513266"/>
              <a:gd name="connsiteY2" fmla="*/ 27088 h 2841725"/>
              <a:gd name="connsiteX3" fmla="*/ 4474367 w 4513266"/>
              <a:gd name="connsiteY3" fmla="*/ 24707 h 2841725"/>
              <a:gd name="connsiteX4" fmla="*/ 4493894 w 4513266"/>
              <a:gd name="connsiteY4" fmla="*/ 420101 h 2841725"/>
              <a:gd name="connsiteX5" fmla="*/ 4493894 w 4513266"/>
              <a:gd name="connsiteY5" fmla="*/ 1881022 h 2841725"/>
              <a:gd name="connsiteX6" fmla="*/ 4100881 w 4513266"/>
              <a:gd name="connsiteY6" fmla="*/ 2274035 h 2841725"/>
              <a:gd name="connsiteX7" fmla="*/ 496067 w 4513266"/>
              <a:gd name="connsiteY7" fmla="*/ 2275679 h 2841725"/>
              <a:gd name="connsiteX8" fmla="*/ 2699 w 4513266"/>
              <a:gd name="connsiteY8" fmla="*/ 2841725 h 2841725"/>
              <a:gd name="connsiteX9" fmla="*/ 0 w 4513266"/>
              <a:gd name="connsiteY9" fmla="*/ 1881022 h 2841725"/>
              <a:gd name="connsiteX10" fmla="*/ 0 w 4513266"/>
              <a:gd name="connsiteY10" fmla="*/ 420101 h 2841725"/>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493894"/>
              <a:gd name="connsiteY0" fmla="*/ 395394 h 2817018"/>
              <a:gd name="connsiteX1" fmla="*/ 393013 w 4493894"/>
              <a:gd name="connsiteY1" fmla="*/ 2381 h 2817018"/>
              <a:gd name="connsiteX2" fmla="*/ 4100881 w 4493894"/>
              <a:gd name="connsiteY2" fmla="*/ 2381 h 2817018"/>
              <a:gd name="connsiteX3" fmla="*/ 4474367 w 4493894"/>
              <a:gd name="connsiteY3" fmla="*/ 0 h 2817018"/>
              <a:gd name="connsiteX4" fmla="*/ 4493894 w 4493894"/>
              <a:gd name="connsiteY4" fmla="*/ 395394 h 2817018"/>
              <a:gd name="connsiteX5" fmla="*/ 4493894 w 4493894"/>
              <a:gd name="connsiteY5" fmla="*/ 1856315 h 2817018"/>
              <a:gd name="connsiteX6" fmla="*/ 4100881 w 4493894"/>
              <a:gd name="connsiteY6" fmla="*/ 2249328 h 2817018"/>
              <a:gd name="connsiteX7" fmla="*/ 496067 w 4493894"/>
              <a:gd name="connsiteY7" fmla="*/ 2250972 h 2817018"/>
              <a:gd name="connsiteX8" fmla="*/ 2699 w 4493894"/>
              <a:gd name="connsiteY8" fmla="*/ 2817018 h 2817018"/>
              <a:gd name="connsiteX9" fmla="*/ 0 w 4493894"/>
              <a:gd name="connsiteY9" fmla="*/ 1856315 h 2817018"/>
              <a:gd name="connsiteX10" fmla="*/ 0 w 4493894"/>
              <a:gd name="connsiteY10" fmla="*/ 395394 h 2817018"/>
              <a:gd name="connsiteX0" fmla="*/ 0 w 4494481"/>
              <a:gd name="connsiteY0" fmla="*/ 400156 h 2821780"/>
              <a:gd name="connsiteX1" fmla="*/ 393013 w 4494481"/>
              <a:gd name="connsiteY1" fmla="*/ 7143 h 2821780"/>
              <a:gd name="connsiteX2" fmla="*/ 4100881 w 4494481"/>
              <a:gd name="connsiteY2" fmla="*/ 7143 h 2821780"/>
              <a:gd name="connsiteX3" fmla="*/ 4493417 w 4494481"/>
              <a:gd name="connsiteY3" fmla="*/ 0 h 2821780"/>
              <a:gd name="connsiteX4" fmla="*/ 4493894 w 4494481"/>
              <a:gd name="connsiteY4" fmla="*/ 400156 h 2821780"/>
              <a:gd name="connsiteX5" fmla="*/ 4493894 w 4494481"/>
              <a:gd name="connsiteY5" fmla="*/ 1861077 h 2821780"/>
              <a:gd name="connsiteX6" fmla="*/ 4100881 w 4494481"/>
              <a:gd name="connsiteY6" fmla="*/ 2254090 h 2821780"/>
              <a:gd name="connsiteX7" fmla="*/ 496067 w 4494481"/>
              <a:gd name="connsiteY7" fmla="*/ 2255734 h 2821780"/>
              <a:gd name="connsiteX8" fmla="*/ 2699 w 4494481"/>
              <a:gd name="connsiteY8" fmla="*/ 2821780 h 2821780"/>
              <a:gd name="connsiteX9" fmla="*/ 0 w 4494481"/>
              <a:gd name="connsiteY9" fmla="*/ 1861077 h 2821780"/>
              <a:gd name="connsiteX10" fmla="*/ 0 w 4494481"/>
              <a:gd name="connsiteY10" fmla="*/ 400156 h 2821780"/>
              <a:gd name="connsiteX0" fmla="*/ 0 w 4494481"/>
              <a:gd name="connsiteY0" fmla="*/ 400449 h 2822073"/>
              <a:gd name="connsiteX1" fmla="*/ 393013 w 4494481"/>
              <a:gd name="connsiteY1" fmla="*/ 7436 h 2822073"/>
              <a:gd name="connsiteX2" fmla="*/ 4100881 w 4494481"/>
              <a:gd name="connsiteY2" fmla="*/ 7436 h 2822073"/>
              <a:gd name="connsiteX3" fmla="*/ 4493417 w 4494481"/>
              <a:gd name="connsiteY3" fmla="*/ 293 h 2822073"/>
              <a:gd name="connsiteX4" fmla="*/ 4493894 w 4494481"/>
              <a:gd name="connsiteY4" fmla="*/ 400449 h 2822073"/>
              <a:gd name="connsiteX5" fmla="*/ 4493894 w 4494481"/>
              <a:gd name="connsiteY5" fmla="*/ 1861370 h 2822073"/>
              <a:gd name="connsiteX6" fmla="*/ 4100881 w 4494481"/>
              <a:gd name="connsiteY6" fmla="*/ 2254383 h 2822073"/>
              <a:gd name="connsiteX7" fmla="*/ 496067 w 4494481"/>
              <a:gd name="connsiteY7" fmla="*/ 2256027 h 2822073"/>
              <a:gd name="connsiteX8" fmla="*/ 2699 w 4494481"/>
              <a:gd name="connsiteY8" fmla="*/ 2822073 h 2822073"/>
              <a:gd name="connsiteX9" fmla="*/ 0 w 4494481"/>
              <a:gd name="connsiteY9" fmla="*/ 1861370 h 2822073"/>
              <a:gd name="connsiteX10" fmla="*/ 0 w 4494481"/>
              <a:gd name="connsiteY10" fmla="*/ 400449 h 2822073"/>
              <a:gd name="connsiteX0" fmla="*/ 0 w 4494481"/>
              <a:gd name="connsiteY0" fmla="*/ 400156 h 2821780"/>
              <a:gd name="connsiteX1" fmla="*/ 393013 w 4494481"/>
              <a:gd name="connsiteY1" fmla="*/ 7143 h 2821780"/>
              <a:gd name="connsiteX2" fmla="*/ 4493417 w 4494481"/>
              <a:gd name="connsiteY2" fmla="*/ 0 h 2821780"/>
              <a:gd name="connsiteX3" fmla="*/ 4493894 w 4494481"/>
              <a:gd name="connsiteY3" fmla="*/ 400156 h 2821780"/>
              <a:gd name="connsiteX4" fmla="*/ 4493894 w 4494481"/>
              <a:gd name="connsiteY4" fmla="*/ 1861077 h 2821780"/>
              <a:gd name="connsiteX5" fmla="*/ 4100881 w 4494481"/>
              <a:gd name="connsiteY5" fmla="*/ 2254090 h 2821780"/>
              <a:gd name="connsiteX6" fmla="*/ 496067 w 4494481"/>
              <a:gd name="connsiteY6" fmla="*/ 2255734 h 2821780"/>
              <a:gd name="connsiteX7" fmla="*/ 2699 w 4494481"/>
              <a:gd name="connsiteY7" fmla="*/ 2821780 h 2821780"/>
              <a:gd name="connsiteX8" fmla="*/ 0 w 4494481"/>
              <a:gd name="connsiteY8" fmla="*/ 1861077 h 2821780"/>
              <a:gd name="connsiteX9" fmla="*/ 0 w 4494481"/>
              <a:gd name="connsiteY9" fmla="*/ 400156 h 2821780"/>
              <a:gd name="connsiteX0" fmla="*/ 0 w 4812388"/>
              <a:gd name="connsiteY0" fmla="*/ 400156 h 2821780"/>
              <a:gd name="connsiteX1" fmla="*/ 393013 w 4812388"/>
              <a:gd name="connsiteY1" fmla="*/ 7143 h 2821780"/>
              <a:gd name="connsiteX2" fmla="*/ 4493417 w 4812388"/>
              <a:gd name="connsiteY2" fmla="*/ 0 h 2821780"/>
              <a:gd name="connsiteX3" fmla="*/ 4493894 w 4812388"/>
              <a:gd name="connsiteY3" fmla="*/ 1861077 h 2821780"/>
              <a:gd name="connsiteX4" fmla="*/ 4100881 w 4812388"/>
              <a:gd name="connsiteY4" fmla="*/ 2254090 h 2821780"/>
              <a:gd name="connsiteX5" fmla="*/ 496067 w 4812388"/>
              <a:gd name="connsiteY5" fmla="*/ 2255734 h 2821780"/>
              <a:gd name="connsiteX6" fmla="*/ 2699 w 4812388"/>
              <a:gd name="connsiteY6" fmla="*/ 2821780 h 2821780"/>
              <a:gd name="connsiteX7" fmla="*/ 0 w 4812388"/>
              <a:gd name="connsiteY7" fmla="*/ 1861077 h 2821780"/>
              <a:gd name="connsiteX8" fmla="*/ 0 w 4812388"/>
              <a:gd name="connsiteY8" fmla="*/ 400156 h 2821780"/>
              <a:gd name="connsiteX0" fmla="*/ 0 w 4522900"/>
              <a:gd name="connsiteY0" fmla="*/ 400156 h 2821780"/>
              <a:gd name="connsiteX1" fmla="*/ 393013 w 4522900"/>
              <a:gd name="connsiteY1" fmla="*/ 7143 h 2821780"/>
              <a:gd name="connsiteX2" fmla="*/ 4493417 w 4522900"/>
              <a:gd name="connsiteY2" fmla="*/ 0 h 2821780"/>
              <a:gd name="connsiteX3" fmla="*/ 4493894 w 4522900"/>
              <a:gd name="connsiteY3" fmla="*/ 1861077 h 2821780"/>
              <a:gd name="connsiteX4" fmla="*/ 4100881 w 4522900"/>
              <a:gd name="connsiteY4" fmla="*/ 2254090 h 2821780"/>
              <a:gd name="connsiteX5" fmla="*/ 496067 w 4522900"/>
              <a:gd name="connsiteY5" fmla="*/ 2255734 h 2821780"/>
              <a:gd name="connsiteX6" fmla="*/ 2699 w 4522900"/>
              <a:gd name="connsiteY6" fmla="*/ 2821780 h 2821780"/>
              <a:gd name="connsiteX7" fmla="*/ 0 w 4522900"/>
              <a:gd name="connsiteY7" fmla="*/ 1861077 h 2821780"/>
              <a:gd name="connsiteX8" fmla="*/ 0 w 4522900"/>
              <a:gd name="connsiteY8" fmla="*/ 400156 h 2821780"/>
              <a:gd name="connsiteX0" fmla="*/ 0 w 4493894"/>
              <a:gd name="connsiteY0" fmla="*/ 400156 h 2821780"/>
              <a:gd name="connsiteX1" fmla="*/ 393013 w 4493894"/>
              <a:gd name="connsiteY1" fmla="*/ 7143 h 2821780"/>
              <a:gd name="connsiteX2" fmla="*/ 4493417 w 4493894"/>
              <a:gd name="connsiteY2" fmla="*/ 0 h 2821780"/>
              <a:gd name="connsiteX3" fmla="*/ 4493894 w 4493894"/>
              <a:gd name="connsiteY3" fmla="*/ 1861077 h 2821780"/>
              <a:gd name="connsiteX4" fmla="*/ 4100881 w 4493894"/>
              <a:gd name="connsiteY4" fmla="*/ 2254090 h 2821780"/>
              <a:gd name="connsiteX5" fmla="*/ 496067 w 4493894"/>
              <a:gd name="connsiteY5" fmla="*/ 2255734 h 2821780"/>
              <a:gd name="connsiteX6" fmla="*/ 2699 w 4493894"/>
              <a:gd name="connsiteY6" fmla="*/ 2821780 h 2821780"/>
              <a:gd name="connsiteX7" fmla="*/ 0 w 4493894"/>
              <a:gd name="connsiteY7" fmla="*/ 1861077 h 2821780"/>
              <a:gd name="connsiteX8" fmla="*/ 0 w 4493894"/>
              <a:gd name="connsiteY8" fmla="*/ 400156 h 2821780"/>
              <a:gd name="connsiteX0" fmla="*/ 0 w 4495387"/>
              <a:gd name="connsiteY0" fmla="*/ 400156 h 2821780"/>
              <a:gd name="connsiteX1" fmla="*/ 393013 w 4495387"/>
              <a:gd name="connsiteY1" fmla="*/ 7143 h 2821780"/>
              <a:gd name="connsiteX2" fmla="*/ 4493417 w 4495387"/>
              <a:gd name="connsiteY2" fmla="*/ 0 h 2821780"/>
              <a:gd name="connsiteX3" fmla="*/ 4493894 w 4495387"/>
              <a:gd name="connsiteY3" fmla="*/ 1861077 h 2821780"/>
              <a:gd name="connsiteX4" fmla="*/ 4100881 w 4495387"/>
              <a:gd name="connsiteY4" fmla="*/ 2254090 h 2821780"/>
              <a:gd name="connsiteX5" fmla="*/ 496067 w 4495387"/>
              <a:gd name="connsiteY5" fmla="*/ 2255734 h 2821780"/>
              <a:gd name="connsiteX6" fmla="*/ 2699 w 4495387"/>
              <a:gd name="connsiteY6" fmla="*/ 2821780 h 2821780"/>
              <a:gd name="connsiteX7" fmla="*/ 0 w 4495387"/>
              <a:gd name="connsiteY7" fmla="*/ 1861077 h 2821780"/>
              <a:gd name="connsiteX8" fmla="*/ 0 w 449538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496067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592859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592859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4546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617" h="2564743">
                <a:moveTo>
                  <a:pt x="0" y="400156"/>
                </a:moveTo>
                <a:cubicBezTo>
                  <a:pt x="0" y="183101"/>
                  <a:pt x="175958" y="7143"/>
                  <a:pt x="393013" y="7143"/>
                </a:cubicBezTo>
                <a:lnTo>
                  <a:pt x="4493417" y="0"/>
                </a:lnTo>
                <a:cubicBezTo>
                  <a:pt x="4493655" y="930538"/>
                  <a:pt x="4506930" y="1433008"/>
                  <a:pt x="4493894" y="1861077"/>
                </a:cubicBezTo>
                <a:cubicBezTo>
                  <a:pt x="4493894" y="2078132"/>
                  <a:pt x="4317936" y="2254090"/>
                  <a:pt x="4100881" y="2254090"/>
                </a:cubicBezTo>
                <a:lnTo>
                  <a:pt x="416805" y="2255734"/>
                </a:lnTo>
                <a:lnTo>
                  <a:pt x="2699" y="2564743"/>
                </a:lnTo>
                <a:cubicBezTo>
                  <a:pt x="1014" y="2487811"/>
                  <a:pt x="899" y="1939773"/>
                  <a:pt x="0" y="1861077"/>
                </a:cubicBezTo>
                <a:lnTo>
                  <a:pt x="0" y="40015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8" name="Text Placeholder 10">
            <a:extLst>
              <a:ext uri="{FF2B5EF4-FFF2-40B4-BE49-F238E27FC236}">
                <a16:creationId xmlns:a16="http://schemas.microsoft.com/office/drawing/2014/main" id="{97243430-4CD4-E595-AD0B-C2902A9B4060}"/>
              </a:ext>
            </a:extLst>
          </p:cNvPr>
          <p:cNvSpPr>
            <a:spLocks noGrp="1"/>
          </p:cNvSpPr>
          <p:nvPr>
            <p:ph type="body" sz="quarter" idx="10" hasCustomPrompt="1"/>
          </p:nvPr>
        </p:nvSpPr>
        <p:spPr>
          <a:xfrm>
            <a:off x="474542" y="1723144"/>
            <a:ext cx="3438552" cy="443794"/>
          </a:xfrm>
        </p:spPr>
        <p:txBody>
          <a:bodyPr anchor="b">
            <a:noAutofit/>
          </a:bodyPr>
          <a:lstStyle>
            <a:lvl1pPr>
              <a:defRPr sz="1500">
                <a:solidFill>
                  <a:schemeClr val="tx2"/>
                </a:solidFill>
                <a:latin typeface="+mj-lt"/>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Subtitle</a:t>
            </a:r>
          </a:p>
        </p:txBody>
      </p:sp>
      <p:sp>
        <p:nvSpPr>
          <p:cNvPr id="16" name="Text Placeholder 14">
            <a:extLst>
              <a:ext uri="{FF2B5EF4-FFF2-40B4-BE49-F238E27FC236}">
                <a16:creationId xmlns:a16="http://schemas.microsoft.com/office/drawing/2014/main" id="{1905F888-A377-560D-F8D2-6D324D1D8F63}"/>
              </a:ext>
            </a:extLst>
          </p:cNvPr>
          <p:cNvSpPr>
            <a:spLocks noGrp="1"/>
          </p:cNvSpPr>
          <p:nvPr>
            <p:ph type="body" sz="quarter" idx="13" hasCustomPrompt="1"/>
          </p:nvPr>
        </p:nvSpPr>
        <p:spPr>
          <a:xfrm>
            <a:off x="6863400" y="310499"/>
            <a:ext cx="2025000" cy="210102"/>
          </a:xfrm>
        </p:spPr>
        <p:txBody>
          <a:bodyPr anchor="t">
            <a:noAutofit/>
          </a:bodyPr>
          <a:lstStyle>
            <a:lvl1pPr algn="r">
              <a:defRPr sz="1200" b="0">
                <a:solidFill>
                  <a:schemeClr val="bg1"/>
                </a:solidFill>
                <a:latin typeface="+mn-lt"/>
              </a:defRPr>
            </a:lvl1pPr>
            <a:lvl2pPr>
              <a:defRPr sz="1200">
                <a:solidFill>
                  <a:schemeClr val="bg1"/>
                </a:solidFill>
              </a:defRPr>
            </a:lvl2pPr>
            <a:lvl3pPr marL="0" indent="0">
              <a:buNone/>
              <a:defRPr sz="1500">
                <a:solidFill>
                  <a:schemeClr val="bg1"/>
                </a:solidFill>
              </a:defRPr>
            </a:lvl3pPr>
            <a:lvl4pPr>
              <a:defRPr sz="1500">
                <a:solidFill>
                  <a:schemeClr val="bg1"/>
                </a:solidFill>
              </a:defRPr>
            </a:lvl4pPr>
            <a:lvl5pPr>
              <a:defRPr sz="1500">
                <a:solidFill>
                  <a:schemeClr val="bg1"/>
                </a:solidFill>
              </a:defRPr>
            </a:lvl5pPr>
          </a:lstStyle>
          <a:p>
            <a:pPr lvl="0"/>
            <a:r>
              <a:rPr lang="en-US"/>
              <a:t>00 Month 20YY</a:t>
            </a:r>
          </a:p>
        </p:txBody>
      </p:sp>
      <p:pic>
        <p:nvPicPr>
          <p:cNvPr id="17" name="Picture 16">
            <a:extLst>
              <a:ext uri="{FF2B5EF4-FFF2-40B4-BE49-F238E27FC236}">
                <a16:creationId xmlns:a16="http://schemas.microsoft.com/office/drawing/2014/main" id="{750254AD-E6B9-78AB-2839-DFF16009E2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15900" y="4365013"/>
            <a:ext cx="472500" cy="513662"/>
          </a:xfrm>
          <a:prstGeom prst="rect">
            <a:avLst/>
          </a:prstGeom>
        </p:spPr>
      </p:pic>
      <p:sp>
        <p:nvSpPr>
          <p:cNvPr id="19" name="Title 1">
            <a:extLst>
              <a:ext uri="{FF2B5EF4-FFF2-40B4-BE49-F238E27FC236}">
                <a16:creationId xmlns:a16="http://schemas.microsoft.com/office/drawing/2014/main" id="{5F4289C7-E74A-0D4B-3CC3-2FE6193296E8}"/>
              </a:ext>
            </a:extLst>
          </p:cNvPr>
          <p:cNvSpPr>
            <a:spLocks noGrp="1"/>
          </p:cNvSpPr>
          <p:nvPr>
            <p:ph type="title" hasCustomPrompt="1"/>
          </p:nvPr>
        </p:nvSpPr>
        <p:spPr>
          <a:xfrm>
            <a:off x="474543" y="910755"/>
            <a:ext cx="3451046" cy="757239"/>
          </a:xfrm>
        </p:spPr>
        <p:txBody>
          <a:bodyPr>
            <a:noAutofit/>
          </a:bodyPr>
          <a:lstStyle>
            <a:lvl1pPr>
              <a:defRPr sz="2400"/>
            </a:lvl1pPr>
          </a:lstStyle>
          <a:p>
            <a:r>
              <a:rPr lang="en-US"/>
              <a:t>Presentation title here</a:t>
            </a:r>
            <a:endParaRPr lang="en-AU"/>
          </a:p>
        </p:txBody>
      </p:sp>
      <p:cxnSp>
        <p:nvCxnSpPr>
          <p:cNvPr id="20" name="Straight Connector 19">
            <a:extLst>
              <a:ext uri="{FF2B5EF4-FFF2-40B4-BE49-F238E27FC236}">
                <a16:creationId xmlns:a16="http://schemas.microsoft.com/office/drawing/2014/main" id="{340414D7-89D8-67A8-4390-8CBB9682B889}"/>
              </a:ext>
            </a:extLst>
          </p:cNvPr>
          <p:cNvCxnSpPr>
            <a:cxnSpLocks/>
          </p:cNvCxnSpPr>
          <p:nvPr userDrawn="1"/>
        </p:nvCxnSpPr>
        <p:spPr>
          <a:xfrm>
            <a:off x="474542" y="720330"/>
            <a:ext cx="343855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9767340-1879-397E-2BFE-D8404663043E}"/>
              </a:ext>
            </a:extLst>
          </p:cNvPr>
          <p:cNvSpPr txBox="1"/>
          <p:nvPr userDrawn="1"/>
        </p:nvSpPr>
        <p:spPr>
          <a:xfrm>
            <a:off x="403465" y="466414"/>
            <a:ext cx="2576072" cy="276999"/>
          </a:xfrm>
          <a:prstGeom prst="rect">
            <a:avLst/>
          </a:prstGeom>
          <a:noFill/>
        </p:spPr>
        <p:txBody>
          <a:bodyPr wrap="square" rtlCol="0">
            <a:spAutoFit/>
          </a:bodyPr>
          <a:lstStyle/>
          <a:p>
            <a:r>
              <a:rPr lang="en-AU" sz="1200">
                <a:solidFill>
                  <a:schemeClr val="tx2"/>
                </a:solidFill>
              </a:rPr>
              <a:t>SIRA</a:t>
            </a:r>
          </a:p>
        </p:txBody>
      </p:sp>
      <p:sp>
        <p:nvSpPr>
          <p:cNvPr id="5" name="TextBox 4">
            <a:extLst>
              <a:ext uri="{FF2B5EF4-FFF2-40B4-BE49-F238E27FC236}">
                <a16:creationId xmlns:a16="http://schemas.microsoft.com/office/drawing/2014/main" id="{C8E23ECB-A672-184A-21BD-33DDBFA4A0E3}"/>
              </a:ext>
            </a:extLst>
          </p:cNvPr>
          <p:cNvSpPr txBox="1"/>
          <p:nvPr userDrawn="1"/>
        </p:nvSpPr>
        <p:spPr>
          <a:xfrm>
            <a:off x="184221" y="4517434"/>
            <a:ext cx="2576072" cy="461665"/>
          </a:xfrm>
          <a:prstGeom prst="rect">
            <a:avLst/>
          </a:prstGeom>
          <a:noFill/>
        </p:spPr>
        <p:txBody>
          <a:bodyPr wrap="square" rtlCol="0">
            <a:spAutoFit/>
          </a:bodyPr>
          <a:lstStyle/>
          <a:p>
            <a:r>
              <a:rPr lang="en-AU" sz="1200">
                <a:solidFill>
                  <a:schemeClr val="bg1"/>
                </a:solidFill>
                <a:latin typeface="Public Sans SemiBold" pitchFamily="2" charset="0"/>
              </a:rPr>
              <a:t>State Insurance</a:t>
            </a:r>
            <a:br>
              <a:rPr lang="en-AU" sz="1200">
                <a:solidFill>
                  <a:schemeClr val="bg1"/>
                </a:solidFill>
                <a:latin typeface="Public Sans SemiBold" pitchFamily="2" charset="0"/>
              </a:rPr>
            </a:br>
            <a:r>
              <a:rPr lang="en-AU" sz="1200">
                <a:solidFill>
                  <a:schemeClr val="bg1"/>
                </a:solidFill>
                <a:latin typeface="Public Sans SemiBold" pitchFamily="2" charset="0"/>
              </a:rPr>
              <a:t>Regulatory Authority</a:t>
            </a:r>
          </a:p>
        </p:txBody>
      </p:sp>
    </p:spTree>
    <p:extLst>
      <p:ext uri="{BB962C8B-B14F-4D97-AF65-F5344CB8AC3E}">
        <p14:creationId xmlns:p14="http://schemas.microsoft.com/office/powerpoint/2010/main" val="4129247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l/Red cover 2">
    <p:bg>
      <p:bgPr>
        <a:blipFill dpi="0" rotWithShape="1">
          <a:blip r:embed="rId2">
            <a:extLst>
              <a:ext uri="{BEBA8EAE-BF5A-486C-A8C5-ECC9F3942E4B}">
                <a14:imgProps xmlns:a14="http://schemas.microsoft.com/office/drawing/2010/main">
                  <a14:imgLayer r:embed="rId3">
                    <a14:imgEffect>
                      <a14:brightnessContrast bright="-20000" contrast="18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108AC7-5D97-38C8-6EFB-A9248245598F}"/>
              </a:ext>
            </a:extLst>
          </p:cNvPr>
          <p:cNvSpPr/>
          <p:nvPr userDrawn="1"/>
        </p:nvSpPr>
        <p:spPr>
          <a:xfrm>
            <a:off x="0" y="3618985"/>
            <a:ext cx="9144000" cy="1524515"/>
          </a:xfrm>
          <a:prstGeom prst="rect">
            <a:avLst/>
          </a:prstGeom>
          <a:gradFill flip="none" rotWithShape="1">
            <a:gsLst>
              <a:gs pos="0">
                <a:schemeClr val="tx1">
                  <a:lumMod val="0"/>
                </a:schemeClr>
              </a:gs>
              <a:gs pos="100000">
                <a:schemeClr val="bg1">
                  <a:alpha val="0"/>
                  <a:lumMod val="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Rectangle: Rounded Corners 13">
            <a:extLst>
              <a:ext uri="{FF2B5EF4-FFF2-40B4-BE49-F238E27FC236}">
                <a16:creationId xmlns:a16="http://schemas.microsoft.com/office/drawing/2014/main" id="{BBB5A54B-2AE7-343E-4789-242F82130FFE}"/>
              </a:ext>
            </a:extLst>
          </p:cNvPr>
          <p:cNvSpPr/>
          <p:nvPr/>
        </p:nvSpPr>
        <p:spPr>
          <a:xfrm flipH="1">
            <a:off x="255600" y="281026"/>
            <a:ext cx="3995473" cy="2398781"/>
          </a:xfrm>
          <a:custGeom>
            <a:avLst/>
            <a:gdLst>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393013 w 4493894"/>
              <a:gd name="connsiteY6" fmla="*/ 2246947 h 2246947"/>
              <a:gd name="connsiteX7" fmla="*/ 0 w 4493894"/>
              <a:gd name="connsiteY7" fmla="*/ 1853934 h 2246947"/>
              <a:gd name="connsiteX8" fmla="*/ 0 w 4493894"/>
              <a:gd name="connsiteY8"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93013 w 4493894"/>
              <a:gd name="connsiteY7" fmla="*/ 2246947 h 2246947"/>
              <a:gd name="connsiteX8" fmla="*/ 0 w 4493894"/>
              <a:gd name="connsiteY8" fmla="*/ 1853934 h 2246947"/>
              <a:gd name="connsiteX9" fmla="*/ 0 w 4493894"/>
              <a:gd name="connsiteY9" fmla="*/ 393013 h 2246947"/>
              <a:gd name="connsiteX0" fmla="*/ 0 w 4493894"/>
              <a:gd name="connsiteY0" fmla="*/ 393013 h 2248838"/>
              <a:gd name="connsiteX1" fmla="*/ 393013 w 4493894"/>
              <a:gd name="connsiteY1" fmla="*/ 0 h 2248838"/>
              <a:gd name="connsiteX2" fmla="*/ 4100881 w 4493894"/>
              <a:gd name="connsiteY2" fmla="*/ 0 h 2248838"/>
              <a:gd name="connsiteX3" fmla="*/ 4493894 w 4493894"/>
              <a:gd name="connsiteY3" fmla="*/ 393013 h 2248838"/>
              <a:gd name="connsiteX4" fmla="*/ 4493894 w 4493894"/>
              <a:gd name="connsiteY4" fmla="*/ 1853934 h 2248838"/>
              <a:gd name="connsiteX5" fmla="*/ 4100881 w 4493894"/>
              <a:gd name="connsiteY5" fmla="*/ 2246947 h 2248838"/>
              <a:gd name="connsiteX6" fmla="*/ 553218 w 4493894"/>
              <a:gd name="connsiteY6" fmla="*/ 2246210 h 2248838"/>
              <a:gd name="connsiteX7" fmla="*/ 393013 w 4493894"/>
              <a:gd name="connsiteY7" fmla="*/ 2246947 h 2248838"/>
              <a:gd name="connsiteX8" fmla="*/ 218757 w 4493894"/>
              <a:gd name="connsiteY8" fmla="*/ 2206307 h 2248838"/>
              <a:gd name="connsiteX9" fmla="*/ 0 w 4493894"/>
              <a:gd name="connsiteY9" fmla="*/ 1853934 h 2248838"/>
              <a:gd name="connsiteX10" fmla="*/ 0 w 4493894"/>
              <a:gd name="connsiteY10" fmla="*/ 393013 h 2248838"/>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218757 w 4493894"/>
              <a:gd name="connsiteY7" fmla="*/ 2206307 h 2246947"/>
              <a:gd name="connsiteX8" fmla="*/ 0 w 4493894"/>
              <a:gd name="connsiteY8" fmla="*/ 1853934 h 2246947"/>
              <a:gd name="connsiteX9" fmla="*/ 0 w 4493894"/>
              <a:gd name="connsiteY9" fmla="*/ 393013 h 224694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673667"/>
              <a:gd name="connsiteX1" fmla="*/ 393013 w 4493894"/>
              <a:gd name="connsiteY1" fmla="*/ 0 h 2673667"/>
              <a:gd name="connsiteX2" fmla="*/ 4100881 w 4493894"/>
              <a:gd name="connsiteY2" fmla="*/ 0 h 2673667"/>
              <a:gd name="connsiteX3" fmla="*/ 4493894 w 4493894"/>
              <a:gd name="connsiteY3" fmla="*/ 393013 h 2673667"/>
              <a:gd name="connsiteX4" fmla="*/ 4493894 w 4493894"/>
              <a:gd name="connsiteY4" fmla="*/ 1853934 h 2673667"/>
              <a:gd name="connsiteX5" fmla="*/ 4100881 w 4493894"/>
              <a:gd name="connsiteY5" fmla="*/ 2246947 h 2673667"/>
              <a:gd name="connsiteX6" fmla="*/ 553218 w 4493894"/>
              <a:gd name="connsiteY6" fmla="*/ 2246210 h 2673667"/>
              <a:gd name="connsiteX7" fmla="*/ 30797 w 4493894"/>
              <a:gd name="connsiteY7" fmla="*/ 2673667 h 2673667"/>
              <a:gd name="connsiteX8" fmla="*/ 0 w 4493894"/>
              <a:gd name="connsiteY8" fmla="*/ 1853934 h 2673667"/>
              <a:gd name="connsiteX9" fmla="*/ 0 w 4493894"/>
              <a:gd name="connsiteY9" fmla="*/ 393013 h 26736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9646 w 4503540"/>
              <a:gd name="connsiteY0" fmla="*/ 393013 h 2246947"/>
              <a:gd name="connsiteX1" fmla="*/ 402659 w 4503540"/>
              <a:gd name="connsiteY1" fmla="*/ 0 h 2246947"/>
              <a:gd name="connsiteX2" fmla="*/ 4110527 w 4503540"/>
              <a:gd name="connsiteY2" fmla="*/ 0 h 2246947"/>
              <a:gd name="connsiteX3" fmla="*/ 4503540 w 4503540"/>
              <a:gd name="connsiteY3" fmla="*/ 393013 h 2246947"/>
              <a:gd name="connsiteX4" fmla="*/ 4503540 w 4503540"/>
              <a:gd name="connsiteY4" fmla="*/ 1853934 h 2246947"/>
              <a:gd name="connsiteX5" fmla="*/ 4110527 w 4503540"/>
              <a:gd name="connsiteY5" fmla="*/ 2246947 h 2246947"/>
              <a:gd name="connsiteX6" fmla="*/ 562864 w 4503540"/>
              <a:gd name="connsiteY6" fmla="*/ 2246210 h 2246947"/>
              <a:gd name="connsiteX7" fmla="*/ 4883 w 4503540"/>
              <a:gd name="connsiteY7" fmla="*/ 1916747 h 2246947"/>
              <a:gd name="connsiteX8" fmla="*/ 9646 w 4503540"/>
              <a:gd name="connsiteY8" fmla="*/ 1853934 h 2246947"/>
              <a:gd name="connsiteX9" fmla="*/ 9646 w 4503540"/>
              <a:gd name="connsiteY9" fmla="*/ 393013 h 2246947"/>
              <a:gd name="connsiteX0" fmla="*/ 2589 w 4496483"/>
              <a:gd name="connsiteY0" fmla="*/ 393013 h 2246947"/>
              <a:gd name="connsiteX1" fmla="*/ 395602 w 4496483"/>
              <a:gd name="connsiteY1" fmla="*/ 0 h 2246947"/>
              <a:gd name="connsiteX2" fmla="*/ 4103470 w 4496483"/>
              <a:gd name="connsiteY2" fmla="*/ 0 h 2246947"/>
              <a:gd name="connsiteX3" fmla="*/ 4496483 w 4496483"/>
              <a:gd name="connsiteY3" fmla="*/ 393013 h 2246947"/>
              <a:gd name="connsiteX4" fmla="*/ 4496483 w 4496483"/>
              <a:gd name="connsiteY4" fmla="*/ 1853934 h 2246947"/>
              <a:gd name="connsiteX5" fmla="*/ 4103470 w 4496483"/>
              <a:gd name="connsiteY5" fmla="*/ 2246947 h 2246947"/>
              <a:gd name="connsiteX6" fmla="*/ 555807 w 4496483"/>
              <a:gd name="connsiteY6" fmla="*/ 2246210 h 2246947"/>
              <a:gd name="connsiteX7" fmla="*/ 5446 w 4496483"/>
              <a:gd name="connsiteY7" fmla="*/ 1916747 h 2246947"/>
              <a:gd name="connsiteX8" fmla="*/ 2589 w 4496483"/>
              <a:gd name="connsiteY8" fmla="*/ 1853934 h 2246947"/>
              <a:gd name="connsiteX9" fmla="*/ 2589 w 4496483"/>
              <a:gd name="connsiteY9" fmla="*/ 393013 h 2246947"/>
              <a:gd name="connsiteX0" fmla="*/ 0 w 4493894"/>
              <a:gd name="connsiteY0" fmla="*/ 393013 h 2384107"/>
              <a:gd name="connsiteX1" fmla="*/ 393013 w 4493894"/>
              <a:gd name="connsiteY1" fmla="*/ 0 h 2384107"/>
              <a:gd name="connsiteX2" fmla="*/ 4100881 w 4493894"/>
              <a:gd name="connsiteY2" fmla="*/ 0 h 2384107"/>
              <a:gd name="connsiteX3" fmla="*/ 4493894 w 4493894"/>
              <a:gd name="connsiteY3" fmla="*/ 393013 h 2384107"/>
              <a:gd name="connsiteX4" fmla="*/ 4493894 w 4493894"/>
              <a:gd name="connsiteY4" fmla="*/ 1853934 h 2384107"/>
              <a:gd name="connsiteX5" fmla="*/ 4100881 w 4493894"/>
              <a:gd name="connsiteY5" fmla="*/ 2246947 h 2384107"/>
              <a:gd name="connsiteX6" fmla="*/ 553218 w 4493894"/>
              <a:gd name="connsiteY6" fmla="*/ 2246210 h 2384107"/>
              <a:gd name="connsiteX7" fmla="*/ 10477 w 4493894"/>
              <a:gd name="connsiteY7" fmla="*/ 2384107 h 2384107"/>
              <a:gd name="connsiteX8" fmla="*/ 0 w 4493894"/>
              <a:gd name="connsiteY8" fmla="*/ 1853934 h 2384107"/>
              <a:gd name="connsiteX9" fmla="*/ 0 w 4493894"/>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229 w 4494123"/>
              <a:gd name="connsiteY0" fmla="*/ 393013 h 2384107"/>
              <a:gd name="connsiteX1" fmla="*/ 393242 w 4494123"/>
              <a:gd name="connsiteY1" fmla="*/ 0 h 2384107"/>
              <a:gd name="connsiteX2" fmla="*/ 4101110 w 4494123"/>
              <a:gd name="connsiteY2" fmla="*/ 0 h 2384107"/>
              <a:gd name="connsiteX3" fmla="*/ 4494123 w 4494123"/>
              <a:gd name="connsiteY3" fmla="*/ 393013 h 2384107"/>
              <a:gd name="connsiteX4" fmla="*/ 4494123 w 4494123"/>
              <a:gd name="connsiteY4" fmla="*/ 1853934 h 2384107"/>
              <a:gd name="connsiteX5" fmla="*/ 4101110 w 4494123"/>
              <a:gd name="connsiteY5" fmla="*/ 2246947 h 2384107"/>
              <a:gd name="connsiteX6" fmla="*/ 553447 w 4494123"/>
              <a:gd name="connsiteY6" fmla="*/ 2246210 h 2384107"/>
              <a:gd name="connsiteX7" fmla="*/ 10706 w 4494123"/>
              <a:gd name="connsiteY7" fmla="*/ 2384107 h 2384107"/>
              <a:gd name="connsiteX8" fmla="*/ 229 w 4494123"/>
              <a:gd name="connsiteY8" fmla="*/ 1853934 h 2384107"/>
              <a:gd name="connsiteX9" fmla="*/ 229 w 4494123"/>
              <a:gd name="connsiteY9" fmla="*/ 393013 h 2384107"/>
              <a:gd name="connsiteX0" fmla="*/ 6182 w 4500076"/>
              <a:gd name="connsiteY0" fmla="*/ 393013 h 2246947"/>
              <a:gd name="connsiteX1" fmla="*/ 399195 w 4500076"/>
              <a:gd name="connsiteY1" fmla="*/ 0 h 2246947"/>
              <a:gd name="connsiteX2" fmla="*/ 4107063 w 4500076"/>
              <a:gd name="connsiteY2" fmla="*/ 0 h 2246947"/>
              <a:gd name="connsiteX3" fmla="*/ 4500076 w 4500076"/>
              <a:gd name="connsiteY3" fmla="*/ 393013 h 2246947"/>
              <a:gd name="connsiteX4" fmla="*/ 4500076 w 4500076"/>
              <a:gd name="connsiteY4" fmla="*/ 1853934 h 2246947"/>
              <a:gd name="connsiteX5" fmla="*/ 4107063 w 4500076"/>
              <a:gd name="connsiteY5" fmla="*/ 2246947 h 2246947"/>
              <a:gd name="connsiteX6" fmla="*/ 559400 w 4500076"/>
              <a:gd name="connsiteY6" fmla="*/ 2246210 h 2246947"/>
              <a:gd name="connsiteX7" fmla="*/ 1419 w 4500076"/>
              <a:gd name="connsiteY7" fmla="*/ 2008187 h 2246947"/>
              <a:gd name="connsiteX8" fmla="*/ 6182 w 4500076"/>
              <a:gd name="connsiteY8" fmla="*/ 1853934 h 2246947"/>
              <a:gd name="connsiteX9" fmla="*/ 6182 w 4500076"/>
              <a:gd name="connsiteY9" fmla="*/ 393013 h 2246947"/>
              <a:gd name="connsiteX0" fmla="*/ 4763 w 4498657"/>
              <a:gd name="connsiteY0" fmla="*/ 393013 h 2246947"/>
              <a:gd name="connsiteX1" fmla="*/ 397776 w 4498657"/>
              <a:gd name="connsiteY1" fmla="*/ 0 h 2246947"/>
              <a:gd name="connsiteX2" fmla="*/ 4105644 w 4498657"/>
              <a:gd name="connsiteY2" fmla="*/ 0 h 2246947"/>
              <a:gd name="connsiteX3" fmla="*/ 4498657 w 4498657"/>
              <a:gd name="connsiteY3" fmla="*/ 393013 h 2246947"/>
              <a:gd name="connsiteX4" fmla="*/ 4498657 w 4498657"/>
              <a:gd name="connsiteY4" fmla="*/ 1853934 h 2246947"/>
              <a:gd name="connsiteX5" fmla="*/ 4105644 w 4498657"/>
              <a:gd name="connsiteY5" fmla="*/ 2246947 h 2246947"/>
              <a:gd name="connsiteX6" fmla="*/ 557981 w 4498657"/>
              <a:gd name="connsiteY6" fmla="*/ 2246210 h 2246947"/>
              <a:gd name="connsiteX7" fmla="*/ 0 w 4498657"/>
              <a:gd name="connsiteY7" fmla="*/ 2008187 h 2246947"/>
              <a:gd name="connsiteX8" fmla="*/ 4763 w 4498657"/>
              <a:gd name="connsiteY8" fmla="*/ 1853934 h 2246947"/>
              <a:gd name="connsiteX9" fmla="*/ 4763 w 4498657"/>
              <a:gd name="connsiteY9" fmla="*/ 393013 h 2246947"/>
              <a:gd name="connsiteX0" fmla="*/ 150 w 4494044"/>
              <a:gd name="connsiteY0" fmla="*/ 393013 h 2246947"/>
              <a:gd name="connsiteX1" fmla="*/ 393163 w 4494044"/>
              <a:gd name="connsiteY1" fmla="*/ 0 h 2246947"/>
              <a:gd name="connsiteX2" fmla="*/ 4101031 w 4494044"/>
              <a:gd name="connsiteY2" fmla="*/ 0 h 2246947"/>
              <a:gd name="connsiteX3" fmla="*/ 4494044 w 4494044"/>
              <a:gd name="connsiteY3" fmla="*/ 393013 h 2246947"/>
              <a:gd name="connsiteX4" fmla="*/ 4494044 w 4494044"/>
              <a:gd name="connsiteY4" fmla="*/ 1853934 h 2246947"/>
              <a:gd name="connsiteX5" fmla="*/ 4101031 w 4494044"/>
              <a:gd name="connsiteY5" fmla="*/ 2246947 h 2246947"/>
              <a:gd name="connsiteX6" fmla="*/ 553368 w 4494044"/>
              <a:gd name="connsiteY6" fmla="*/ 2246210 h 2246947"/>
              <a:gd name="connsiteX7" fmla="*/ 467 w 4494044"/>
              <a:gd name="connsiteY7" fmla="*/ 2033587 h 2246947"/>
              <a:gd name="connsiteX8" fmla="*/ 150 w 4494044"/>
              <a:gd name="connsiteY8" fmla="*/ 1853934 h 2246947"/>
              <a:gd name="connsiteX9" fmla="*/ 150 w 4494044"/>
              <a:gd name="connsiteY9" fmla="*/ 393013 h 2246947"/>
              <a:gd name="connsiteX0" fmla="*/ 337 w 4494231"/>
              <a:gd name="connsiteY0" fmla="*/ 393013 h 2246947"/>
              <a:gd name="connsiteX1" fmla="*/ 393350 w 4494231"/>
              <a:gd name="connsiteY1" fmla="*/ 0 h 2246947"/>
              <a:gd name="connsiteX2" fmla="*/ 4101218 w 4494231"/>
              <a:gd name="connsiteY2" fmla="*/ 0 h 2246947"/>
              <a:gd name="connsiteX3" fmla="*/ 4494231 w 4494231"/>
              <a:gd name="connsiteY3" fmla="*/ 393013 h 2246947"/>
              <a:gd name="connsiteX4" fmla="*/ 4494231 w 4494231"/>
              <a:gd name="connsiteY4" fmla="*/ 1853934 h 2246947"/>
              <a:gd name="connsiteX5" fmla="*/ 4101218 w 4494231"/>
              <a:gd name="connsiteY5" fmla="*/ 2246947 h 2246947"/>
              <a:gd name="connsiteX6" fmla="*/ 553555 w 4494231"/>
              <a:gd name="connsiteY6" fmla="*/ 2246210 h 2246947"/>
              <a:gd name="connsiteX7" fmla="*/ 654 w 4494231"/>
              <a:gd name="connsiteY7" fmla="*/ 2033587 h 2246947"/>
              <a:gd name="connsiteX8" fmla="*/ 337 w 4494231"/>
              <a:gd name="connsiteY8" fmla="*/ 1853934 h 2246947"/>
              <a:gd name="connsiteX9" fmla="*/ 337 w 4494231"/>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33587 h 2246947"/>
              <a:gd name="connsiteX8" fmla="*/ 0 w 4493894"/>
              <a:gd name="connsiteY8" fmla="*/ 1853934 h 2246947"/>
              <a:gd name="connsiteX9" fmla="*/ 0 w 4493894"/>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12156 h 2246947"/>
              <a:gd name="connsiteX8" fmla="*/ 0 w 4493894"/>
              <a:gd name="connsiteY8" fmla="*/ 1853934 h 2246947"/>
              <a:gd name="connsiteX9" fmla="*/ 0 w 4493894"/>
              <a:gd name="connsiteY9" fmla="*/ 393013 h 2246947"/>
              <a:gd name="connsiteX0" fmla="*/ 1377 w 4495271"/>
              <a:gd name="connsiteY0" fmla="*/ 393013 h 2246947"/>
              <a:gd name="connsiteX1" fmla="*/ 394390 w 4495271"/>
              <a:gd name="connsiteY1" fmla="*/ 0 h 2246947"/>
              <a:gd name="connsiteX2" fmla="*/ 4102258 w 4495271"/>
              <a:gd name="connsiteY2" fmla="*/ 0 h 2246947"/>
              <a:gd name="connsiteX3" fmla="*/ 4495271 w 4495271"/>
              <a:gd name="connsiteY3" fmla="*/ 393013 h 2246947"/>
              <a:gd name="connsiteX4" fmla="*/ 4495271 w 4495271"/>
              <a:gd name="connsiteY4" fmla="*/ 1853934 h 2246947"/>
              <a:gd name="connsiteX5" fmla="*/ 4102258 w 4495271"/>
              <a:gd name="connsiteY5" fmla="*/ 2246947 h 2246947"/>
              <a:gd name="connsiteX6" fmla="*/ 554595 w 4495271"/>
              <a:gd name="connsiteY6" fmla="*/ 2246210 h 2246947"/>
              <a:gd name="connsiteX7" fmla="*/ 1694 w 4495271"/>
              <a:gd name="connsiteY7" fmla="*/ 2012156 h 2246947"/>
              <a:gd name="connsiteX8" fmla="*/ 1377 w 4495271"/>
              <a:gd name="connsiteY8" fmla="*/ 1853934 h 2246947"/>
              <a:gd name="connsiteX9" fmla="*/ 1377 w 4495271"/>
              <a:gd name="connsiteY9" fmla="*/ 393013 h 2246947"/>
              <a:gd name="connsiteX0" fmla="*/ 326 w 4494220"/>
              <a:gd name="connsiteY0" fmla="*/ 393013 h 2246947"/>
              <a:gd name="connsiteX1" fmla="*/ 393339 w 4494220"/>
              <a:gd name="connsiteY1" fmla="*/ 0 h 2246947"/>
              <a:gd name="connsiteX2" fmla="*/ 4101207 w 4494220"/>
              <a:gd name="connsiteY2" fmla="*/ 0 h 2246947"/>
              <a:gd name="connsiteX3" fmla="*/ 4494220 w 4494220"/>
              <a:gd name="connsiteY3" fmla="*/ 393013 h 2246947"/>
              <a:gd name="connsiteX4" fmla="*/ 4494220 w 4494220"/>
              <a:gd name="connsiteY4" fmla="*/ 1853934 h 2246947"/>
              <a:gd name="connsiteX5" fmla="*/ 4101207 w 4494220"/>
              <a:gd name="connsiteY5" fmla="*/ 2246947 h 2246947"/>
              <a:gd name="connsiteX6" fmla="*/ 553544 w 4494220"/>
              <a:gd name="connsiteY6" fmla="*/ 2246210 h 2246947"/>
              <a:gd name="connsiteX7" fmla="*/ 643 w 4494220"/>
              <a:gd name="connsiteY7" fmla="*/ 2012156 h 2246947"/>
              <a:gd name="connsiteX8" fmla="*/ 326 w 4494220"/>
              <a:gd name="connsiteY8" fmla="*/ 1853934 h 2246947"/>
              <a:gd name="connsiteX9" fmla="*/ 326 w 4494220"/>
              <a:gd name="connsiteY9" fmla="*/ 393013 h 2246947"/>
              <a:gd name="connsiteX0" fmla="*/ 326 w 4494220"/>
              <a:gd name="connsiteY0" fmla="*/ 393013 h 2440781"/>
              <a:gd name="connsiteX1" fmla="*/ 393339 w 4494220"/>
              <a:gd name="connsiteY1" fmla="*/ 0 h 2440781"/>
              <a:gd name="connsiteX2" fmla="*/ 4101207 w 4494220"/>
              <a:gd name="connsiteY2" fmla="*/ 0 h 2440781"/>
              <a:gd name="connsiteX3" fmla="*/ 4494220 w 4494220"/>
              <a:gd name="connsiteY3" fmla="*/ 393013 h 2440781"/>
              <a:gd name="connsiteX4" fmla="*/ 4494220 w 4494220"/>
              <a:gd name="connsiteY4" fmla="*/ 1853934 h 2440781"/>
              <a:gd name="connsiteX5" fmla="*/ 4101207 w 4494220"/>
              <a:gd name="connsiteY5" fmla="*/ 2246947 h 2440781"/>
              <a:gd name="connsiteX6" fmla="*/ 553544 w 4494220"/>
              <a:gd name="connsiteY6" fmla="*/ 2246210 h 2440781"/>
              <a:gd name="connsiteX7" fmla="*/ 643 w 4494220"/>
              <a:gd name="connsiteY7" fmla="*/ 2440781 h 2440781"/>
              <a:gd name="connsiteX8" fmla="*/ 326 w 4494220"/>
              <a:gd name="connsiteY8" fmla="*/ 1853934 h 2440781"/>
              <a:gd name="connsiteX9" fmla="*/ 326 w 4494220"/>
              <a:gd name="connsiteY9" fmla="*/ 393013 h 2440781"/>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553218 w 4493894"/>
              <a:gd name="connsiteY6" fmla="*/ 2246210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472255 w 4493894"/>
              <a:gd name="connsiteY6" fmla="*/ 2248591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72255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96067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395786 w 4493894"/>
              <a:gd name="connsiteY3" fmla="*/ 119062 h 2814637"/>
              <a:gd name="connsiteX4" fmla="*/ 4493894 w 4493894"/>
              <a:gd name="connsiteY4" fmla="*/ 393013 h 2814637"/>
              <a:gd name="connsiteX5" fmla="*/ 4493894 w 4493894"/>
              <a:gd name="connsiteY5" fmla="*/ 1853934 h 2814637"/>
              <a:gd name="connsiteX6" fmla="*/ 4100881 w 4493894"/>
              <a:gd name="connsiteY6" fmla="*/ 2246947 h 2814637"/>
              <a:gd name="connsiteX7" fmla="*/ 496067 w 4493894"/>
              <a:gd name="connsiteY7" fmla="*/ 2248591 h 2814637"/>
              <a:gd name="connsiteX8" fmla="*/ 2699 w 4493894"/>
              <a:gd name="connsiteY8" fmla="*/ 2814637 h 2814637"/>
              <a:gd name="connsiteX9" fmla="*/ 0 w 4493894"/>
              <a:gd name="connsiteY9" fmla="*/ 1853934 h 2814637"/>
              <a:gd name="connsiteX10" fmla="*/ 0 w 4493894"/>
              <a:gd name="connsiteY10" fmla="*/ 393013 h 2814637"/>
              <a:gd name="connsiteX0" fmla="*/ 0 w 4509662"/>
              <a:gd name="connsiteY0" fmla="*/ 407133 h 2828757"/>
              <a:gd name="connsiteX1" fmla="*/ 393013 w 4509662"/>
              <a:gd name="connsiteY1" fmla="*/ 14120 h 2828757"/>
              <a:gd name="connsiteX2" fmla="*/ 4100881 w 4509662"/>
              <a:gd name="connsiteY2" fmla="*/ 14120 h 2828757"/>
              <a:gd name="connsiteX3" fmla="*/ 4467223 w 4509662"/>
              <a:gd name="connsiteY3" fmla="*/ 28407 h 2828757"/>
              <a:gd name="connsiteX4" fmla="*/ 4493894 w 4509662"/>
              <a:gd name="connsiteY4" fmla="*/ 407133 h 2828757"/>
              <a:gd name="connsiteX5" fmla="*/ 4493894 w 4509662"/>
              <a:gd name="connsiteY5" fmla="*/ 1868054 h 2828757"/>
              <a:gd name="connsiteX6" fmla="*/ 4100881 w 4509662"/>
              <a:gd name="connsiteY6" fmla="*/ 2261067 h 2828757"/>
              <a:gd name="connsiteX7" fmla="*/ 496067 w 4509662"/>
              <a:gd name="connsiteY7" fmla="*/ 2262711 h 2828757"/>
              <a:gd name="connsiteX8" fmla="*/ 2699 w 4509662"/>
              <a:gd name="connsiteY8" fmla="*/ 2828757 h 2828757"/>
              <a:gd name="connsiteX9" fmla="*/ 0 w 4509662"/>
              <a:gd name="connsiteY9" fmla="*/ 1868054 h 2828757"/>
              <a:gd name="connsiteX10" fmla="*/ 0 w 4509662"/>
              <a:gd name="connsiteY10" fmla="*/ 407133 h 2828757"/>
              <a:gd name="connsiteX0" fmla="*/ 0 w 4513266"/>
              <a:gd name="connsiteY0" fmla="*/ 420101 h 2841725"/>
              <a:gd name="connsiteX1" fmla="*/ 393013 w 4513266"/>
              <a:gd name="connsiteY1" fmla="*/ 27088 h 2841725"/>
              <a:gd name="connsiteX2" fmla="*/ 4100881 w 4513266"/>
              <a:gd name="connsiteY2" fmla="*/ 27088 h 2841725"/>
              <a:gd name="connsiteX3" fmla="*/ 4474367 w 4513266"/>
              <a:gd name="connsiteY3" fmla="*/ 24707 h 2841725"/>
              <a:gd name="connsiteX4" fmla="*/ 4493894 w 4513266"/>
              <a:gd name="connsiteY4" fmla="*/ 420101 h 2841725"/>
              <a:gd name="connsiteX5" fmla="*/ 4493894 w 4513266"/>
              <a:gd name="connsiteY5" fmla="*/ 1881022 h 2841725"/>
              <a:gd name="connsiteX6" fmla="*/ 4100881 w 4513266"/>
              <a:gd name="connsiteY6" fmla="*/ 2274035 h 2841725"/>
              <a:gd name="connsiteX7" fmla="*/ 496067 w 4513266"/>
              <a:gd name="connsiteY7" fmla="*/ 2275679 h 2841725"/>
              <a:gd name="connsiteX8" fmla="*/ 2699 w 4513266"/>
              <a:gd name="connsiteY8" fmla="*/ 2841725 h 2841725"/>
              <a:gd name="connsiteX9" fmla="*/ 0 w 4513266"/>
              <a:gd name="connsiteY9" fmla="*/ 1881022 h 2841725"/>
              <a:gd name="connsiteX10" fmla="*/ 0 w 4513266"/>
              <a:gd name="connsiteY10" fmla="*/ 420101 h 2841725"/>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493894"/>
              <a:gd name="connsiteY0" fmla="*/ 395394 h 2817018"/>
              <a:gd name="connsiteX1" fmla="*/ 393013 w 4493894"/>
              <a:gd name="connsiteY1" fmla="*/ 2381 h 2817018"/>
              <a:gd name="connsiteX2" fmla="*/ 4100881 w 4493894"/>
              <a:gd name="connsiteY2" fmla="*/ 2381 h 2817018"/>
              <a:gd name="connsiteX3" fmla="*/ 4474367 w 4493894"/>
              <a:gd name="connsiteY3" fmla="*/ 0 h 2817018"/>
              <a:gd name="connsiteX4" fmla="*/ 4493894 w 4493894"/>
              <a:gd name="connsiteY4" fmla="*/ 395394 h 2817018"/>
              <a:gd name="connsiteX5" fmla="*/ 4493894 w 4493894"/>
              <a:gd name="connsiteY5" fmla="*/ 1856315 h 2817018"/>
              <a:gd name="connsiteX6" fmla="*/ 4100881 w 4493894"/>
              <a:gd name="connsiteY6" fmla="*/ 2249328 h 2817018"/>
              <a:gd name="connsiteX7" fmla="*/ 496067 w 4493894"/>
              <a:gd name="connsiteY7" fmla="*/ 2250972 h 2817018"/>
              <a:gd name="connsiteX8" fmla="*/ 2699 w 4493894"/>
              <a:gd name="connsiteY8" fmla="*/ 2817018 h 2817018"/>
              <a:gd name="connsiteX9" fmla="*/ 0 w 4493894"/>
              <a:gd name="connsiteY9" fmla="*/ 1856315 h 2817018"/>
              <a:gd name="connsiteX10" fmla="*/ 0 w 4493894"/>
              <a:gd name="connsiteY10" fmla="*/ 395394 h 2817018"/>
              <a:gd name="connsiteX0" fmla="*/ 0 w 4494481"/>
              <a:gd name="connsiteY0" fmla="*/ 400156 h 2821780"/>
              <a:gd name="connsiteX1" fmla="*/ 393013 w 4494481"/>
              <a:gd name="connsiteY1" fmla="*/ 7143 h 2821780"/>
              <a:gd name="connsiteX2" fmla="*/ 4100881 w 4494481"/>
              <a:gd name="connsiteY2" fmla="*/ 7143 h 2821780"/>
              <a:gd name="connsiteX3" fmla="*/ 4493417 w 4494481"/>
              <a:gd name="connsiteY3" fmla="*/ 0 h 2821780"/>
              <a:gd name="connsiteX4" fmla="*/ 4493894 w 4494481"/>
              <a:gd name="connsiteY4" fmla="*/ 400156 h 2821780"/>
              <a:gd name="connsiteX5" fmla="*/ 4493894 w 4494481"/>
              <a:gd name="connsiteY5" fmla="*/ 1861077 h 2821780"/>
              <a:gd name="connsiteX6" fmla="*/ 4100881 w 4494481"/>
              <a:gd name="connsiteY6" fmla="*/ 2254090 h 2821780"/>
              <a:gd name="connsiteX7" fmla="*/ 496067 w 4494481"/>
              <a:gd name="connsiteY7" fmla="*/ 2255734 h 2821780"/>
              <a:gd name="connsiteX8" fmla="*/ 2699 w 4494481"/>
              <a:gd name="connsiteY8" fmla="*/ 2821780 h 2821780"/>
              <a:gd name="connsiteX9" fmla="*/ 0 w 4494481"/>
              <a:gd name="connsiteY9" fmla="*/ 1861077 h 2821780"/>
              <a:gd name="connsiteX10" fmla="*/ 0 w 4494481"/>
              <a:gd name="connsiteY10" fmla="*/ 400156 h 2821780"/>
              <a:gd name="connsiteX0" fmla="*/ 0 w 4494481"/>
              <a:gd name="connsiteY0" fmla="*/ 400449 h 2822073"/>
              <a:gd name="connsiteX1" fmla="*/ 393013 w 4494481"/>
              <a:gd name="connsiteY1" fmla="*/ 7436 h 2822073"/>
              <a:gd name="connsiteX2" fmla="*/ 4100881 w 4494481"/>
              <a:gd name="connsiteY2" fmla="*/ 7436 h 2822073"/>
              <a:gd name="connsiteX3" fmla="*/ 4493417 w 4494481"/>
              <a:gd name="connsiteY3" fmla="*/ 293 h 2822073"/>
              <a:gd name="connsiteX4" fmla="*/ 4493894 w 4494481"/>
              <a:gd name="connsiteY4" fmla="*/ 400449 h 2822073"/>
              <a:gd name="connsiteX5" fmla="*/ 4493894 w 4494481"/>
              <a:gd name="connsiteY5" fmla="*/ 1861370 h 2822073"/>
              <a:gd name="connsiteX6" fmla="*/ 4100881 w 4494481"/>
              <a:gd name="connsiteY6" fmla="*/ 2254383 h 2822073"/>
              <a:gd name="connsiteX7" fmla="*/ 496067 w 4494481"/>
              <a:gd name="connsiteY7" fmla="*/ 2256027 h 2822073"/>
              <a:gd name="connsiteX8" fmla="*/ 2699 w 4494481"/>
              <a:gd name="connsiteY8" fmla="*/ 2822073 h 2822073"/>
              <a:gd name="connsiteX9" fmla="*/ 0 w 4494481"/>
              <a:gd name="connsiteY9" fmla="*/ 1861370 h 2822073"/>
              <a:gd name="connsiteX10" fmla="*/ 0 w 4494481"/>
              <a:gd name="connsiteY10" fmla="*/ 400449 h 2822073"/>
              <a:gd name="connsiteX0" fmla="*/ 0 w 4494481"/>
              <a:gd name="connsiteY0" fmla="*/ 400156 h 2821780"/>
              <a:gd name="connsiteX1" fmla="*/ 393013 w 4494481"/>
              <a:gd name="connsiteY1" fmla="*/ 7143 h 2821780"/>
              <a:gd name="connsiteX2" fmla="*/ 4493417 w 4494481"/>
              <a:gd name="connsiteY2" fmla="*/ 0 h 2821780"/>
              <a:gd name="connsiteX3" fmla="*/ 4493894 w 4494481"/>
              <a:gd name="connsiteY3" fmla="*/ 400156 h 2821780"/>
              <a:gd name="connsiteX4" fmla="*/ 4493894 w 4494481"/>
              <a:gd name="connsiteY4" fmla="*/ 1861077 h 2821780"/>
              <a:gd name="connsiteX5" fmla="*/ 4100881 w 4494481"/>
              <a:gd name="connsiteY5" fmla="*/ 2254090 h 2821780"/>
              <a:gd name="connsiteX6" fmla="*/ 496067 w 4494481"/>
              <a:gd name="connsiteY6" fmla="*/ 2255734 h 2821780"/>
              <a:gd name="connsiteX7" fmla="*/ 2699 w 4494481"/>
              <a:gd name="connsiteY7" fmla="*/ 2821780 h 2821780"/>
              <a:gd name="connsiteX8" fmla="*/ 0 w 4494481"/>
              <a:gd name="connsiteY8" fmla="*/ 1861077 h 2821780"/>
              <a:gd name="connsiteX9" fmla="*/ 0 w 4494481"/>
              <a:gd name="connsiteY9" fmla="*/ 400156 h 2821780"/>
              <a:gd name="connsiteX0" fmla="*/ 0 w 4812388"/>
              <a:gd name="connsiteY0" fmla="*/ 400156 h 2821780"/>
              <a:gd name="connsiteX1" fmla="*/ 393013 w 4812388"/>
              <a:gd name="connsiteY1" fmla="*/ 7143 h 2821780"/>
              <a:gd name="connsiteX2" fmla="*/ 4493417 w 4812388"/>
              <a:gd name="connsiteY2" fmla="*/ 0 h 2821780"/>
              <a:gd name="connsiteX3" fmla="*/ 4493894 w 4812388"/>
              <a:gd name="connsiteY3" fmla="*/ 1861077 h 2821780"/>
              <a:gd name="connsiteX4" fmla="*/ 4100881 w 4812388"/>
              <a:gd name="connsiteY4" fmla="*/ 2254090 h 2821780"/>
              <a:gd name="connsiteX5" fmla="*/ 496067 w 4812388"/>
              <a:gd name="connsiteY5" fmla="*/ 2255734 h 2821780"/>
              <a:gd name="connsiteX6" fmla="*/ 2699 w 4812388"/>
              <a:gd name="connsiteY6" fmla="*/ 2821780 h 2821780"/>
              <a:gd name="connsiteX7" fmla="*/ 0 w 4812388"/>
              <a:gd name="connsiteY7" fmla="*/ 1861077 h 2821780"/>
              <a:gd name="connsiteX8" fmla="*/ 0 w 4812388"/>
              <a:gd name="connsiteY8" fmla="*/ 400156 h 2821780"/>
              <a:gd name="connsiteX0" fmla="*/ 0 w 4522900"/>
              <a:gd name="connsiteY0" fmla="*/ 400156 h 2821780"/>
              <a:gd name="connsiteX1" fmla="*/ 393013 w 4522900"/>
              <a:gd name="connsiteY1" fmla="*/ 7143 h 2821780"/>
              <a:gd name="connsiteX2" fmla="*/ 4493417 w 4522900"/>
              <a:gd name="connsiteY2" fmla="*/ 0 h 2821780"/>
              <a:gd name="connsiteX3" fmla="*/ 4493894 w 4522900"/>
              <a:gd name="connsiteY3" fmla="*/ 1861077 h 2821780"/>
              <a:gd name="connsiteX4" fmla="*/ 4100881 w 4522900"/>
              <a:gd name="connsiteY4" fmla="*/ 2254090 h 2821780"/>
              <a:gd name="connsiteX5" fmla="*/ 496067 w 4522900"/>
              <a:gd name="connsiteY5" fmla="*/ 2255734 h 2821780"/>
              <a:gd name="connsiteX6" fmla="*/ 2699 w 4522900"/>
              <a:gd name="connsiteY6" fmla="*/ 2821780 h 2821780"/>
              <a:gd name="connsiteX7" fmla="*/ 0 w 4522900"/>
              <a:gd name="connsiteY7" fmla="*/ 1861077 h 2821780"/>
              <a:gd name="connsiteX8" fmla="*/ 0 w 4522900"/>
              <a:gd name="connsiteY8" fmla="*/ 400156 h 2821780"/>
              <a:gd name="connsiteX0" fmla="*/ 0 w 4493894"/>
              <a:gd name="connsiteY0" fmla="*/ 400156 h 2821780"/>
              <a:gd name="connsiteX1" fmla="*/ 393013 w 4493894"/>
              <a:gd name="connsiteY1" fmla="*/ 7143 h 2821780"/>
              <a:gd name="connsiteX2" fmla="*/ 4493417 w 4493894"/>
              <a:gd name="connsiteY2" fmla="*/ 0 h 2821780"/>
              <a:gd name="connsiteX3" fmla="*/ 4493894 w 4493894"/>
              <a:gd name="connsiteY3" fmla="*/ 1861077 h 2821780"/>
              <a:gd name="connsiteX4" fmla="*/ 4100881 w 4493894"/>
              <a:gd name="connsiteY4" fmla="*/ 2254090 h 2821780"/>
              <a:gd name="connsiteX5" fmla="*/ 496067 w 4493894"/>
              <a:gd name="connsiteY5" fmla="*/ 2255734 h 2821780"/>
              <a:gd name="connsiteX6" fmla="*/ 2699 w 4493894"/>
              <a:gd name="connsiteY6" fmla="*/ 2821780 h 2821780"/>
              <a:gd name="connsiteX7" fmla="*/ 0 w 4493894"/>
              <a:gd name="connsiteY7" fmla="*/ 1861077 h 2821780"/>
              <a:gd name="connsiteX8" fmla="*/ 0 w 4493894"/>
              <a:gd name="connsiteY8" fmla="*/ 400156 h 2821780"/>
              <a:gd name="connsiteX0" fmla="*/ 0 w 4495387"/>
              <a:gd name="connsiteY0" fmla="*/ 400156 h 2821780"/>
              <a:gd name="connsiteX1" fmla="*/ 393013 w 4495387"/>
              <a:gd name="connsiteY1" fmla="*/ 7143 h 2821780"/>
              <a:gd name="connsiteX2" fmla="*/ 4493417 w 4495387"/>
              <a:gd name="connsiteY2" fmla="*/ 0 h 2821780"/>
              <a:gd name="connsiteX3" fmla="*/ 4493894 w 4495387"/>
              <a:gd name="connsiteY3" fmla="*/ 1861077 h 2821780"/>
              <a:gd name="connsiteX4" fmla="*/ 4100881 w 4495387"/>
              <a:gd name="connsiteY4" fmla="*/ 2254090 h 2821780"/>
              <a:gd name="connsiteX5" fmla="*/ 496067 w 4495387"/>
              <a:gd name="connsiteY5" fmla="*/ 2255734 h 2821780"/>
              <a:gd name="connsiteX6" fmla="*/ 2699 w 4495387"/>
              <a:gd name="connsiteY6" fmla="*/ 2821780 h 2821780"/>
              <a:gd name="connsiteX7" fmla="*/ 0 w 4495387"/>
              <a:gd name="connsiteY7" fmla="*/ 1861077 h 2821780"/>
              <a:gd name="connsiteX8" fmla="*/ 0 w 449538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496067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592859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592859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4546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617" h="2564743">
                <a:moveTo>
                  <a:pt x="0" y="400156"/>
                </a:moveTo>
                <a:cubicBezTo>
                  <a:pt x="0" y="183101"/>
                  <a:pt x="175958" y="7143"/>
                  <a:pt x="393013" y="7143"/>
                </a:cubicBezTo>
                <a:lnTo>
                  <a:pt x="4493417" y="0"/>
                </a:lnTo>
                <a:cubicBezTo>
                  <a:pt x="4493655" y="930538"/>
                  <a:pt x="4506930" y="1433008"/>
                  <a:pt x="4493894" y="1861077"/>
                </a:cubicBezTo>
                <a:cubicBezTo>
                  <a:pt x="4493894" y="2078132"/>
                  <a:pt x="4317936" y="2254090"/>
                  <a:pt x="4100881" y="2254090"/>
                </a:cubicBezTo>
                <a:lnTo>
                  <a:pt x="416805" y="2255734"/>
                </a:lnTo>
                <a:lnTo>
                  <a:pt x="2699" y="2564743"/>
                </a:lnTo>
                <a:cubicBezTo>
                  <a:pt x="1014" y="2487811"/>
                  <a:pt x="899" y="1939773"/>
                  <a:pt x="0" y="1861077"/>
                </a:cubicBezTo>
                <a:lnTo>
                  <a:pt x="0" y="40015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8" name="Text Placeholder 10">
            <a:extLst>
              <a:ext uri="{FF2B5EF4-FFF2-40B4-BE49-F238E27FC236}">
                <a16:creationId xmlns:a16="http://schemas.microsoft.com/office/drawing/2014/main" id="{97243430-4CD4-E595-AD0B-C2902A9B4060}"/>
              </a:ext>
            </a:extLst>
          </p:cNvPr>
          <p:cNvSpPr>
            <a:spLocks noGrp="1"/>
          </p:cNvSpPr>
          <p:nvPr>
            <p:ph type="body" sz="quarter" idx="10" hasCustomPrompt="1"/>
          </p:nvPr>
        </p:nvSpPr>
        <p:spPr>
          <a:xfrm>
            <a:off x="474542" y="1723144"/>
            <a:ext cx="3438552" cy="443794"/>
          </a:xfrm>
        </p:spPr>
        <p:txBody>
          <a:bodyPr anchor="b">
            <a:noAutofit/>
          </a:bodyPr>
          <a:lstStyle>
            <a:lvl1pPr>
              <a:defRPr sz="1500">
                <a:solidFill>
                  <a:schemeClr val="tx2"/>
                </a:solidFill>
                <a:latin typeface="+mj-lt"/>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Subtitle</a:t>
            </a:r>
          </a:p>
        </p:txBody>
      </p:sp>
      <p:cxnSp>
        <p:nvCxnSpPr>
          <p:cNvPr id="23" name="Straight Connector 22">
            <a:extLst>
              <a:ext uri="{FF2B5EF4-FFF2-40B4-BE49-F238E27FC236}">
                <a16:creationId xmlns:a16="http://schemas.microsoft.com/office/drawing/2014/main" id="{DB42E199-0F4D-8C7B-4E56-AD2F590B808D}"/>
              </a:ext>
            </a:extLst>
          </p:cNvPr>
          <p:cNvCxnSpPr>
            <a:cxnSpLocks/>
          </p:cNvCxnSpPr>
          <p:nvPr userDrawn="1"/>
        </p:nvCxnSpPr>
        <p:spPr>
          <a:xfrm>
            <a:off x="474542" y="720330"/>
            <a:ext cx="343855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AE108B-1EB5-1BE6-3B4A-6BB6BF2534F3}"/>
              </a:ext>
            </a:extLst>
          </p:cNvPr>
          <p:cNvSpPr txBox="1"/>
          <p:nvPr userDrawn="1"/>
        </p:nvSpPr>
        <p:spPr>
          <a:xfrm>
            <a:off x="403465" y="466414"/>
            <a:ext cx="2576072" cy="276999"/>
          </a:xfrm>
          <a:prstGeom prst="rect">
            <a:avLst/>
          </a:prstGeom>
          <a:noFill/>
        </p:spPr>
        <p:txBody>
          <a:bodyPr wrap="square" rtlCol="0">
            <a:spAutoFit/>
          </a:bodyPr>
          <a:lstStyle/>
          <a:p>
            <a:r>
              <a:rPr lang="en-AU" sz="1200">
                <a:solidFill>
                  <a:schemeClr val="tx2"/>
                </a:solidFill>
              </a:rPr>
              <a:t>SIRA</a:t>
            </a:r>
          </a:p>
        </p:txBody>
      </p:sp>
      <p:sp>
        <p:nvSpPr>
          <p:cNvPr id="16" name="Text Placeholder 14">
            <a:extLst>
              <a:ext uri="{FF2B5EF4-FFF2-40B4-BE49-F238E27FC236}">
                <a16:creationId xmlns:a16="http://schemas.microsoft.com/office/drawing/2014/main" id="{1905F888-A377-560D-F8D2-6D324D1D8F63}"/>
              </a:ext>
            </a:extLst>
          </p:cNvPr>
          <p:cNvSpPr>
            <a:spLocks noGrp="1"/>
          </p:cNvSpPr>
          <p:nvPr>
            <p:ph type="body" sz="quarter" idx="13" hasCustomPrompt="1"/>
          </p:nvPr>
        </p:nvSpPr>
        <p:spPr>
          <a:xfrm>
            <a:off x="6863400" y="310499"/>
            <a:ext cx="2025000" cy="210102"/>
          </a:xfrm>
        </p:spPr>
        <p:txBody>
          <a:bodyPr anchor="t">
            <a:noAutofit/>
          </a:bodyPr>
          <a:lstStyle>
            <a:lvl1pPr algn="r">
              <a:defRPr sz="1200" b="0">
                <a:solidFill>
                  <a:schemeClr val="bg1"/>
                </a:solidFill>
                <a:latin typeface="+mn-lt"/>
              </a:defRPr>
            </a:lvl1pPr>
            <a:lvl2pPr>
              <a:defRPr sz="1200">
                <a:solidFill>
                  <a:schemeClr val="bg1"/>
                </a:solidFill>
              </a:defRPr>
            </a:lvl2pPr>
            <a:lvl3pPr marL="0" indent="0">
              <a:buNone/>
              <a:defRPr sz="1500">
                <a:solidFill>
                  <a:schemeClr val="bg1"/>
                </a:solidFill>
              </a:defRPr>
            </a:lvl3pPr>
            <a:lvl4pPr>
              <a:defRPr sz="1500">
                <a:solidFill>
                  <a:schemeClr val="bg1"/>
                </a:solidFill>
              </a:defRPr>
            </a:lvl4pPr>
            <a:lvl5pPr>
              <a:defRPr sz="1500">
                <a:solidFill>
                  <a:schemeClr val="bg1"/>
                </a:solidFill>
              </a:defRPr>
            </a:lvl5pPr>
          </a:lstStyle>
          <a:p>
            <a:pPr lvl="0"/>
            <a:r>
              <a:rPr lang="en-US"/>
              <a:t>00 Month 20YY</a:t>
            </a:r>
          </a:p>
        </p:txBody>
      </p:sp>
      <p:pic>
        <p:nvPicPr>
          <p:cNvPr id="17" name="Picture 16">
            <a:extLst>
              <a:ext uri="{FF2B5EF4-FFF2-40B4-BE49-F238E27FC236}">
                <a16:creationId xmlns:a16="http://schemas.microsoft.com/office/drawing/2014/main" id="{750254AD-E6B9-78AB-2839-DFF16009E2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415900" y="4365013"/>
            <a:ext cx="472500" cy="513662"/>
          </a:xfrm>
          <a:prstGeom prst="rect">
            <a:avLst/>
          </a:prstGeom>
        </p:spPr>
      </p:pic>
      <p:sp>
        <p:nvSpPr>
          <p:cNvPr id="19" name="Title 1">
            <a:extLst>
              <a:ext uri="{FF2B5EF4-FFF2-40B4-BE49-F238E27FC236}">
                <a16:creationId xmlns:a16="http://schemas.microsoft.com/office/drawing/2014/main" id="{5F4289C7-E74A-0D4B-3CC3-2FE6193296E8}"/>
              </a:ext>
            </a:extLst>
          </p:cNvPr>
          <p:cNvSpPr>
            <a:spLocks noGrp="1"/>
          </p:cNvSpPr>
          <p:nvPr>
            <p:ph type="title" hasCustomPrompt="1"/>
          </p:nvPr>
        </p:nvSpPr>
        <p:spPr>
          <a:xfrm>
            <a:off x="474543" y="910755"/>
            <a:ext cx="3451046" cy="757239"/>
          </a:xfrm>
        </p:spPr>
        <p:txBody>
          <a:bodyPr>
            <a:noAutofit/>
          </a:bodyPr>
          <a:lstStyle>
            <a:lvl1pPr>
              <a:defRPr sz="2400"/>
            </a:lvl1pPr>
          </a:lstStyle>
          <a:p>
            <a:r>
              <a:rPr lang="en-US"/>
              <a:t>Presentation title here</a:t>
            </a:r>
            <a:endParaRPr lang="en-AU"/>
          </a:p>
        </p:txBody>
      </p:sp>
      <p:sp>
        <p:nvSpPr>
          <p:cNvPr id="4" name="TextBox 3">
            <a:extLst>
              <a:ext uri="{FF2B5EF4-FFF2-40B4-BE49-F238E27FC236}">
                <a16:creationId xmlns:a16="http://schemas.microsoft.com/office/drawing/2014/main" id="{F6EDF969-F2AA-AE32-61BD-6DE3C825071D}"/>
              </a:ext>
            </a:extLst>
          </p:cNvPr>
          <p:cNvSpPr txBox="1"/>
          <p:nvPr userDrawn="1"/>
        </p:nvSpPr>
        <p:spPr>
          <a:xfrm>
            <a:off x="184221" y="4517434"/>
            <a:ext cx="2576072" cy="461665"/>
          </a:xfrm>
          <a:prstGeom prst="rect">
            <a:avLst/>
          </a:prstGeom>
          <a:noFill/>
        </p:spPr>
        <p:txBody>
          <a:bodyPr wrap="square" rtlCol="0">
            <a:spAutoFit/>
          </a:bodyPr>
          <a:lstStyle/>
          <a:p>
            <a:r>
              <a:rPr lang="en-AU" sz="1200">
                <a:solidFill>
                  <a:schemeClr val="bg1"/>
                </a:solidFill>
                <a:latin typeface="Public Sans SemiBold" pitchFamily="2" charset="0"/>
              </a:rPr>
              <a:t>State Insurance</a:t>
            </a:r>
            <a:br>
              <a:rPr lang="en-AU" sz="1200">
                <a:solidFill>
                  <a:schemeClr val="bg1"/>
                </a:solidFill>
                <a:latin typeface="Public Sans SemiBold" pitchFamily="2" charset="0"/>
              </a:rPr>
            </a:br>
            <a:r>
              <a:rPr lang="en-AU" sz="1200">
                <a:solidFill>
                  <a:schemeClr val="bg1"/>
                </a:solidFill>
                <a:latin typeface="Public Sans SemiBold" pitchFamily="2" charset="0"/>
              </a:rPr>
              <a:t>Regulatory Authority</a:t>
            </a:r>
          </a:p>
        </p:txBody>
      </p:sp>
    </p:spTree>
    <p:extLst>
      <p:ext uri="{BB962C8B-B14F-4D97-AF65-F5344CB8AC3E}">
        <p14:creationId xmlns:p14="http://schemas.microsoft.com/office/powerpoint/2010/main" val="30415860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l/Grey cover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86BB4C-1317-4EF6-ACC9-8ADA71EB31FA}"/>
              </a:ext>
            </a:extLst>
          </p:cNvPr>
          <p:cNvSpPr/>
          <p:nvPr userDrawn="1"/>
        </p:nvSpPr>
        <p:spPr>
          <a:xfrm>
            <a:off x="0" y="3618985"/>
            <a:ext cx="9144000" cy="1524515"/>
          </a:xfrm>
          <a:prstGeom prst="rect">
            <a:avLst/>
          </a:prstGeom>
          <a:gradFill flip="none" rotWithShape="1">
            <a:gsLst>
              <a:gs pos="0">
                <a:schemeClr val="tx1">
                  <a:lumMod val="0"/>
                </a:schemeClr>
              </a:gs>
              <a:gs pos="100000">
                <a:schemeClr val="bg1">
                  <a:alpha val="0"/>
                  <a:lumMod val="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Rectangle: Rounded Corners 13">
            <a:extLst>
              <a:ext uri="{FF2B5EF4-FFF2-40B4-BE49-F238E27FC236}">
                <a16:creationId xmlns:a16="http://schemas.microsoft.com/office/drawing/2014/main" id="{BBB5A54B-2AE7-343E-4789-242F82130FFE}"/>
              </a:ext>
            </a:extLst>
          </p:cNvPr>
          <p:cNvSpPr/>
          <p:nvPr/>
        </p:nvSpPr>
        <p:spPr>
          <a:xfrm flipH="1">
            <a:off x="255600" y="281026"/>
            <a:ext cx="3995473" cy="2398781"/>
          </a:xfrm>
          <a:custGeom>
            <a:avLst/>
            <a:gdLst>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393013 w 4493894"/>
              <a:gd name="connsiteY6" fmla="*/ 2246947 h 2246947"/>
              <a:gd name="connsiteX7" fmla="*/ 0 w 4493894"/>
              <a:gd name="connsiteY7" fmla="*/ 1853934 h 2246947"/>
              <a:gd name="connsiteX8" fmla="*/ 0 w 4493894"/>
              <a:gd name="connsiteY8"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93013 w 4493894"/>
              <a:gd name="connsiteY7" fmla="*/ 2246947 h 2246947"/>
              <a:gd name="connsiteX8" fmla="*/ 0 w 4493894"/>
              <a:gd name="connsiteY8" fmla="*/ 1853934 h 2246947"/>
              <a:gd name="connsiteX9" fmla="*/ 0 w 4493894"/>
              <a:gd name="connsiteY9" fmla="*/ 393013 h 2246947"/>
              <a:gd name="connsiteX0" fmla="*/ 0 w 4493894"/>
              <a:gd name="connsiteY0" fmla="*/ 393013 h 2248838"/>
              <a:gd name="connsiteX1" fmla="*/ 393013 w 4493894"/>
              <a:gd name="connsiteY1" fmla="*/ 0 h 2248838"/>
              <a:gd name="connsiteX2" fmla="*/ 4100881 w 4493894"/>
              <a:gd name="connsiteY2" fmla="*/ 0 h 2248838"/>
              <a:gd name="connsiteX3" fmla="*/ 4493894 w 4493894"/>
              <a:gd name="connsiteY3" fmla="*/ 393013 h 2248838"/>
              <a:gd name="connsiteX4" fmla="*/ 4493894 w 4493894"/>
              <a:gd name="connsiteY4" fmla="*/ 1853934 h 2248838"/>
              <a:gd name="connsiteX5" fmla="*/ 4100881 w 4493894"/>
              <a:gd name="connsiteY5" fmla="*/ 2246947 h 2248838"/>
              <a:gd name="connsiteX6" fmla="*/ 553218 w 4493894"/>
              <a:gd name="connsiteY6" fmla="*/ 2246210 h 2248838"/>
              <a:gd name="connsiteX7" fmla="*/ 393013 w 4493894"/>
              <a:gd name="connsiteY7" fmla="*/ 2246947 h 2248838"/>
              <a:gd name="connsiteX8" fmla="*/ 218757 w 4493894"/>
              <a:gd name="connsiteY8" fmla="*/ 2206307 h 2248838"/>
              <a:gd name="connsiteX9" fmla="*/ 0 w 4493894"/>
              <a:gd name="connsiteY9" fmla="*/ 1853934 h 2248838"/>
              <a:gd name="connsiteX10" fmla="*/ 0 w 4493894"/>
              <a:gd name="connsiteY10" fmla="*/ 393013 h 2248838"/>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218757 w 4493894"/>
              <a:gd name="connsiteY7" fmla="*/ 2206307 h 2246947"/>
              <a:gd name="connsiteX8" fmla="*/ 0 w 4493894"/>
              <a:gd name="connsiteY8" fmla="*/ 1853934 h 2246947"/>
              <a:gd name="connsiteX9" fmla="*/ 0 w 4493894"/>
              <a:gd name="connsiteY9" fmla="*/ 393013 h 224694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739707"/>
              <a:gd name="connsiteX1" fmla="*/ 393013 w 4493894"/>
              <a:gd name="connsiteY1" fmla="*/ 0 h 2739707"/>
              <a:gd name="connsiteX2" fmla="*/ 4100881 w 4493894"/>
              <a:gd name="connsiteY2" fmla="*/ 0 h 2739707"/>
              <a:gd name="connsiteX3" fmla="*/ 4493894 w 4493894"/>
              <a:gd name="connsiteY3" fmla="*/ 393013 h 2739707"/>
              <a:gd name="connsiteX4" fmla="*/ 4493894 w 4493894"/>
              <a:gd name="connsiteY4" fmla="*/ 1853934 h 2739707"/>
              <a:gd name="connsiteX5" fmla="*/ 4100881 w 4493894"/>
              <a:gd name="connsiteY5" fmla="*/ 2246947 h 2739707"/>
              <a:gd name="connsiteX6" fmla="*/ 553218 w 4493894"/>
              <a:gd name="connsiteY6" fmla="*/ 2246210 h 2739707"/>
              <a:gd name="connsiteX7" fmla="*/ 61277 w 4493894"/>
              <a:gd name="connsiteY7" fmla="*/ 2739707 h 2739707"/>
              <a:gd name="connsiteX8" fmla="*/ 0 w 4493894"/>
              <a:gd name="connsiteY8" fmla="*/ 1853934 h 2739707"/>
              <a:gd name="connsiteX9" fmla="*/ 0 w 4493894"/>
              <a:gd name="connsiteY9" fmla="*/ 393013 h 2739707"/>
              <a:gd name="connsiteX0" fmla="*/ 0 w 4493894"/>
              <a:gd name="connsiteY0" fmla="*/ 393013 h 2673667"/>
              <a:gd name="connsiteX1" fmla="*/ 393013 w 4493894"/>
              <a:gd name="connsiteY1" fmla="*/ 0 h 2673667"/>
              <a:gd name="connsiteX2" fmla="*/ 4100881 w 4493894"/>
              <a:gd name="connsiteY2" fmla="*/ 0 h 2673667"/>
              <a:gd name="connsiteX3" fmla="*/ 4493894 w 4493894"/>
              <a:gd name="connsiteY3" fmla="*/ 393013 h 2673667"/>
              <a:gd name="connsiteX4" fmla="*/ 4493894 w 4493894"/>
              <a:gd name="connsiteY4" fmla="*/ 1853934 h 2673667"/>
              <a:gd name="connsiteX5" fmla="*/ 4100881 w 4493894"/>
              <a:gd name="connsiteY5" fmla="*/ 2246947 h 2673667"/>
              <a:gd name="connsiteX6" fmla="*/ 553218 w 4493894"/>
              <a:gd name="connsiteY6" fmla="*/ 2246210 h 2673667"/>
              <a:gd name="connsiteX7" fmla="*/ 30797 w 4493894"/>
              <a:gd name="connsiteY7" fmla="*/ 2673667 h 2673667"/>
              <a:gd name="connsiteX8" fmla="*/ 0 w 4493894"/>
              <a:gd name="connsiteY8" fmla="*/ 1853934 h 2673667"/>
              <a:gd name="connsiteX9" fmla="*/ 0 w 4493894"/>
              <a:gd name="connsiteY9" fmla="*/ 393013 h 26736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0 w 4493894"/>
              <a:gd name="connsiteY0" fmla="*/ 393013 h 2597467"/>
              <a:gd name="connsiteX1" fmla="*/ 393013 w 4493894"/>
              <a:gd name="connsiteY1" fmla="*/ 0 h 2597467"/>
              <a:gd name="connsiteX2" fmla="*/ 4100881 w 4493894"/>
              <a:gd name="connsiteY2" fmla="*/ 0 h 2597467"/>
              <a:gd name="connsiteX3" fmla="*/ 4493894 w 4493894"/>
              <a:gd name="connsiteY3" fmla="*/ 393013 h 2597467"/>
              <a:gd name="connsiteX4" fmla="*/ 4493894 w 4493894"/>
              <a:gd name="connsiteY4" fmla="*/ 1853934 h 2597467"/>
              <a:gd name="connsiteX5" fmla="*/ 4100881 w 4493894"/>
              <a:gd name="connsiteY5" fmla="*/ 2246947 h 2597467"/>
              <a:gd name="connsiteX6" fmla="*/ 553218 w 4493894"/>
              <a:gd name="connsiteY6" fmla="*/ 2246210 h 2597467"/>
              <a:gd name="connsiteX7" fmla="*/ 30797 w 4493894"/>
              <a:gd name="connsiteY7" fmla="*/ 2597467 h 2597467"/>
              <a:gd name="connsiteX8" fmla="*/ 0 w 4493894"/>
              <a:gd name="connsiteY8" fmla="*/ 1853934 h 2597467"/>
              <a:gd name="connsiteX9" fmla="*/ 0 w 4493894"/>
              <a:gd name="connsiteY9" fmla="*/ 393013 h 2597467"/>
              <a:gd name="connsiteX0" fmla="*/ 9646 w 4503540"/>
              <a:gd name="connsiteY0" fmla="*/ 393013 h 2246947"/>
              <a:gd name="connsiteX1" fmla="*/ 402659 w 4503540"/>
              <a:gd name="connsiteY1" fmla="*/ 0 h 2246947"/>
              <a:gd name="connsiteX2" fmla="*/ 4110527 w 4503540"/>
              <a:gd name="connsiteY2" fmla="*/ 0 h 2246947"/>
              <a:gd name="connsiteX3" fmla="*/ 4503540 w 4503540"/>
              <a:gd name="connsiteY3" fmla="*/ 393013 h 2246947"/>
              <a:gd name="connsiteX4" fmla="*/ 4503540 w 4503540"/>
              <a:gd name="connsiteY4" fmla="*/ 1853934 h 2246947"/>
              <a:gd name="connsiteX5" fmla="*/ 4110527 w 4503540"/>
              <a:gd name="connsiteY5" fmla="*/ 2246947 h 2246947"/>
              <a:gd name="connsiteX6" fmla="*/ 562864 w 4503540"/>
              <a:gd name="connsiteY6" fmla="*/ 2246210 h 2246947"/>
              <a:gd name="connsiteX7" fmla="*/ 4883 w 4503540"/>
              <a:gd name="connsiteY7" fmla="*/ 1916747 h 2246947"/>
              <a:gd name="connsiteX8" fmla="*/ 9646 w 4503540"/>
              <a:gd name="connsiteY8" fmla="*/ 1853934 h 2246947"/>
              <a:gd name="connsiteX9" fmla="*/ 9646 w 4503540"/>
              <a:gd name="connsiteY9" fmla="*/ 393013 h 2246947"/>
              <a:gd name="connsiteX0" fmla="*/ 2589 w 4496483"/>
              <a:gd name="connsiteY0" fmla="*/ 393013 h 2246947"/>
              <a:gd name="connsiteX1" fmla="*/ 395602 w 4496483"/>
              <a:gd name="connsiteY1" fmla="*/ 0 h 2246947"/>
              <a:gd name="connsiteX2" fmla="*/ 4103470 w 4496483"/>
              <a:gd name="connsiteY2" fmla="*/ 0 h 2246947"/>
              <a:gd name="connsiteX3" fmla="*/ 4496483 w 4496483"/>
              <a:gd name="connsiteY3" fmla="*/ 393013 h 2246947"/>
              <a:gd name="connsiteX4" fmla="*/ 4496483 w 4496483"/>
              <a:gd name="connsiteY4" fmla="*/ 1853934 h 2246947"/>
              <a:gd name="connsiteX5" fmla="*/ 4103470 w 4496483"/>
              <a:gd name="connsiteY5" fmla="*/ 2246947 h 2246947"/>
              <a:gd name="connsiteX6" fmla="*/ 555807 w 4496483"/>
              <a:gd name="connsiteY6" fmla="*/ 2246210 h 2246947"/>
              <a:gd name="connsiteX7" fmla="*/ 5446 w 4496483"/>
              <a:gd name="connsiteY7" fmla="*/ 1916747 h 2246947"/>
              <a:gd name="connsiteX8" fmla="*/ 2589 w 4496483"/>
              <a:gd name="connsiteY8" fmla="*/ 1853934 h 2246947"/>
              <a:gd name="connsiteX9" fmla="*/ 2589 w 4496483"/>
              <a:gd name="connsiteY9" fmla="*/ 393013 h 2246947"/>
              <a:gd name="connsiteX0" fmla="*/ 0 w 4493894"/>
              <a:gd name="connsiteY0" fmla="*/ 393013 h 2384107"/>
              <a:gd name="connsiteX1" fmla="*/ 393013 w 4493894"/>
              <a:gd name="connsiteY1" fmla="*/ 0 h 2384107"/>
              <a:gd name="connsiteX2" fmla="*/ 4100881 w 4493894"/>
              <a:gd name="connsiteY2" fmla="*/ 0 h 2384107"/>
              <a:gd name="connsiteX3" fmla="*/ 4493894 w 4493894"/>
              <a:gd name="connsiteY3" fmla="*/ 393013 h 2384107"/>
              <a:gd name="connsiteX4" fmla="*/ 4493894 w 4493894"/>
              <a:gd name="connsiteY4" fmla="*/ 1853934 h 2384107"/>
              <a:gd name="connsiteX5" fmla="*/ 4100881 w 4493894"/>
              <a:gd name="connsiteY5" fmla="*/ 2246947 h 2384107"/>
              <a:gd name="connsiteX6" fmla="*/ 553218 w 4493894"/>
              <a:gd name="connsiteY6" fmla="*/ 2246210 h 2384107"/>
              <a:gd name="connsiteX7" fmla="*/ 10477 w 4493894"/>
              <a:gd name="connsiteY7" fmla="*/ 2384107 h 2384107"/>
              <a:gd name="connsiteX8" fmla="*/ 0 w 4493894"/>
              <a:gd name="connsiteY8" fmla="*/ 1853934 h 2384107"/>
              <a:gd name="connsiteX9" fmla="*/ 0 w 4493894"/>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3747 w 4497641"/>
              <a:gd name="connsiteY0" fmla="*/ 393013 h 2384107"/>
              <a:gd name="connsiteX1" fmla="*/ 396760 w 4497641"/>
              <a:gd name="connsiteY1" fmla="*/ 0 h 2384107"/>
              <a:gd name="connsiteX2" fmla="*/ 4104628 w 4497641"/>
              <a:gd name="connsiteY2" fmla="*/ 0 h 2384107"/>
              <a:gd name="connsiteX3" fmla="*/ 4497641 w 4497641"/>
              <a:gd name="connsiteY3" fmla="*/ 393013 h 2384107"/>
              <a:gd name="connsiteX4" fmla="*/ 4497641 w 4497641"/>
              <a:gd name="connsiteY4" fmla="*/ 1853934 h 2384107"/>
              <a:gd name="connsiteX5" fmla="*/ 4104628 w 4497641"/>
              <a:gd name="connsiteY5" fmla="*/ 2246947 h 2384107"/>
              <a:gd name="connsiteX6" fmla="*/ 556965 w 4497641"/>
              <a:gd name="connsiteY6" fmla="*/ 2246210 h 2384107"/>
              <a:gd name="connsiteX7" fmla="*/ 14224 w 4497641"/>
              <a:gd name="connsiteY7" fmla="*/ 2384107 h 2384107"/>
              <a:gd name="connsiteX8" fmla="*/ 3747 w 4497641"/>
              <a:gd name="connsiteY8" fmla="*/ 1853934 h 2384107"/>
              <a:gd name="connsiteX9" fmla="*/ 3747 w 4497641"/>
              <a:gd name="connsiteY9" fmla="*/ 393013 h 2384107"/>
              <a:gd name="connsiteX0" fmla="*/ 229 w 4494123"/>
              <a:gd name="connsiteY0" fmla="*/ 393013 h 2384107"/>
              <a:gd name="connsiteX1" fmla="*/ 393242 w 4494123"/>
              <a:gd name="connsiteY1" fmla="*/ 0 h 2384107"/>
              <a:gd name="connsiteX2" fmla="*/ 4101110 w 4494123"/>
              <a:gd name="connsiteY2" fmla="*/ 0 h 2384107"/>
              <a:gd name="connsiteX3" fmla="*/ 4494123 w 4494123"/>
              <a:gd name="connsiteY3" fmla="*/ 393013 h 2384107"/>
              <a:gd name="connsiteX4" fmla="*/ 4494123 w 4494123"/>
              <a:gd name="connsiteY4" fmla="*/ 1853934 h 2384107"/>
              <a:gd name="connsiteX5" fmla="*/ 4101110 w 4494123"/>
              <a:gd name="connsiteY5" fmla="*/ 2246947 h 2384107"/>
              <a:gd name="connsiteX6" fmla="*/ 553447 w 4494123"/>
              <a:gd name="connsiteY6" fmla="*/ 2246210 h 2384107"/>
              <a:gd name="connsiteX7" fmla="*/ 10706 w 4494123"/>
              <a:gd name="connsiteY7" fmla="*/ 2384107 h 2384107"/>
              <a:gd name="connsiteX8" fmla="*/ 229 w 4494123"/>
              <a:gd name="connsiteY8" fmla="*/ 1853934 h 2384107"/>
              <a:gd name="connsiteX9" fmla="*/ 229 w 4494123"/>
              <a:gd name="connsiteY9" fmla="*/ 393013 h 2384107"/>
              <a:gd name="connsiteX0" fmla="*/ 6182 w 4500076"/>
              <a:gd name="connsiteY0" fmla="*/ 393013 h 2246947"/>
              <a:gd name="connsiteX1" fmla="*/ 399195 w 4500076"/>
              <a:gd name="connsiteY1" fmla="*/ 0 h 2246947"/>
              <a:gd name="connsiteX2" fmla="*/ 4107063 w 4500076"/>
              <a:gd name="connsiteY2" fmla="*/ 0 h 2246947"/>
              <a:gd name="connsiteX3" fmla="*/ 4500076 w 4500076"/>
              <a:gd name="connsiteY3" fmla="*/ 393013 h 2246947"/>
              <a:gd name="connsiteX4" fmla="*/ 4500076 w 4500076"/>
              <a:gd name="connsiteY4" fmla="*/ 1853934 h 2246947"/>
              <a:gd name="connsiteX5" fmla="*/ 4107063 w 4500076"/>
              <a:gd name="connsiteY5" fmla="*/ 2246947 h 2246947"/>
              <a:gd name="connsiteX6" fmla="*/ 559400 w 4500076"/>
              <a:gd name="connsiteY6" fmla="*/ 2246210 h 2246947"/>
              <a:gd name="connsiteX7" fmla="*/ 1419 w 4500076"/>
              <a:gd name="connsiteY7" fmla="*/ 2008187 h 2246947"/>
              <a:gd name="connsiteX8" fmla="*/ 6182 w 4500076"/>
              <a:gd name="connsiteY8" fmla="*/ 1853934 h 2246947"/>
              <a:gd name="connsiteX9" fmla="*/ 6182 w 4500076"/>
              <a:gd name="connsiteY9" fmla="*/ 393013 h 2246947"/>
              <a:gd name="connsiteX0" fmla="*/ 4763 w 4498657"/>
              <a:gd name="connsiteY0" fmla="*/ 393013 h 2246947"/>
              <a:gd name="connsiteX1" fmla="*/ 397776 w 4498657"/>
              <a:gd name="connsiteY1" fmla="*/ 0 h 2246947"/>
              <a:gd name="connsiteX2" fmla="*/ 4105644 w 4498657"/>
              <a:gd name="connsiteY2" fmla="*/ 0 h 2246947"/>
              <a:gd name="connsiteX3" fmla="*/ 4498657 w 4498657"/>
              <a:gd name="connsiteY3" fmla="*/ 393013 h 2246947"/>
              <a:gd name="connsiteX4" fmla="*/ 4498657 w 4498657"/>
              <a:gd name="connsiteY4" fmla="*/ 1853934 h 2246947"/>
              <a:gd name="connsiteX5" fmla="*/ 4105644 w 4498657"/>
              <a:gd name="connsiteY5" fmla="*/ 2246947 h 2246947"/>
              <a:gd name="connsiteX6" fmla="*/ 557981 w 4498657"/>
              <a:gd name="connsiteY6" fmla="*/ 2246210 h 2246947"/>
              <a:gd name="connsiteX7" fmla="*/ 0 w 4498657"/>
              <a:gd name="connsiteY7" fmla="*/ 2008187 h 2246947"/>
              <a:gd name="connsiteX8" fmla="*/ 4763 w 4498657"/>
              <a:gd name="connsiteY8" fmla="*/ 1853934 h 2246947"/>
              <a:gd name="connsiteX9" fmla="*/ 4763 w 4498657"/>
              <a:gd name="connsiteY9" fmla="*/ 393013 h 2246947"/>
              <a:gd name="connsiteX0" fmla="*/ 150 w 4494044"/>
              <a:gd name="connsiteY0" fmla="*/ 393013 h 2246947"/>
              <a:gd name="connsiteX1" fmla="*/ 393163 w 4494044"/>
              <a:gd name="connsiteY1" fmla="*/ 0 h 2246947"/>
              <a:gd name="connsiteX2" fmla="*/ 4101031 w 4494044"/>
              <a:gd name="connsiteY2" fmla="*/ 0 h 2246947"/>
              <a:gd name="connsiteX3" fmla="*/ 4494044 w 4494044"/>
              <a:gd name="connsiteY3" fmla="*/ 393013 h 2246947"/>
              <a:gd name="connsiteX4" fmla="*/ 4494044 w 4494044"/>
              <a:gd name="connsiteY4" fmla="*/ 1853934 h 2246947"/>
              <a:gd name="connsiteX5" fmla="*/ 4101031 w 4494044"/>
              <a:gd name="connsiteY5" fmla="*/ 2246947 h 2246947"/>
              <a:gd name="connsiteX6" fmla="*/ 553368 w 4494044"/>
              <a:gd name="connsiteY6" fmla="*/ 2246210 h 2246947"/>
              <a:gd name="connsiteX7" fmla="*/ 467 w 4494044"/>
              <a:gd name="connsiteY7" fmla="*/ 2033587 h 2246947"/>
              <a:gd name="connsiteX8" fmla="*/ 150 w 4494044"/>
              <a:gd name="connsiteY8" fmla="*/ 1853934 h 2246947"/>
              <a:gd name="connsiteX9" fmla="*/ 150 w 4494044"/>
              <a:gd name="connsiteY9" fmla="*/ 393013 h 2246947"/>
              <a:gd name="connsiteX0" fmla="*/ 337 w 4494231"/>
              <a:gd name="connsiteY0" fmla="*/ 393013 h 2246947"/>
              <a:gd name="connsiteX1" fmla="*/ 393350 w 4494231"/>
              <a:gd name="connsiteY1" fmla="*/ 0 h 2246947"/>
              <a:gd name="connsiteX2" fmla="*/ 4101218 w 4494231"/>
              <a:gd name="connsiteY2" fmla="*/ 0 h 2246947"/>
              <a:gd name="connsiteX3" fmla="*/ 4494231 w 4494231"/>
              <a:gd name="connsiteY3" fmla="*/ 393013 h 2246947"/>
              <a:gd name="connsiteX4" fmla="*/ 4494231 w 4494231"/>
              <a:gd name="connsiteY4" fmla="*/ 1853934 h 2246947"/>
              <a:gd name="connsiteX5" fmla="*/ 4101218 w 4494231"/>
              <a:gd name="connsiteY5" fmla="*/ 2246947 h 2246947"/>
              <a:gd name="connsiteX6" fmla="*/ 553555 w 4494231"/>
              <a:gd name="connsiteY6" fmla="*/ 2246210 h 2246947"/>
              <a:gd name="connsiteX7" fmla="*/ 654 w 4494231"/>
              <a:gd name="connsiteY7" fmla="*/ 2033587 h 2246947"/>
              <a:gd name="connsiteX8" fmla="*/ 337 w 4494231"/>
              <a:gd name="connsiteY8" fmla="*/ 1853934 h 2246947"/>
              <a:gd name="connsiteX9" fmla="*/ 337 w 4494231"/>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33587 h 2246947"/>
              <a:gd name="connsiteX8" fmla="*/ 0 w 4493894"/>
              <a:gd name="connsiteY8" fmla="*/ 1853934 h 2246947"/>
              <a:gd name="connsiteX9" fmla="*/ 0 w 4493894"/>
              <a:gd name="connsiteY9" fmla="*/ 393013 h 2246947"/>
              <a:gd name="connsiteX0" fmla="*/ 0 w 4493894"/>
              <a:gd name="connsiteY0" fmla="*/ 393013 h 2246947"/>
              <a:gd name="connsiteX1" fmla="*/ 393013 w 4493894"/>
              <a:gd name="connsiteY1" fmla="*/ 0 h 2246947"/>
              <a:gd name="connsiteX2" fmla="*/ 4100881 w 4493894"/>
              <a:gd name="connsiteY2" fmla="*/ 0 h 2246947"/>
              <a:gd name="connsiteX3" fmla="*/ 4493894 w 4493894"/>
              <a:gd name="connsiteY3" fmla="*/ 393013 h 2246947"/>
              <a:gd name="connsiteX4" fmla="*/ 4493894 w 4493894"/>
              <a:gd name="connsiteY4" fmla="*/ 1853934 h 2246947"/>
              <a:gd name="connsiteX5" fmla="*/ 4100881 w 4493894"/>
              <a:gd name="connsiteY5" fmla="*/ 2246947 h 2246947"/>
              <a:gd name="connsiteX6" fmla="*/ 553218 w 4493894"/>
              <a:gd name="connsiteY6" fmla="*/ 2246210 h 2246947"/>
              <a:gd name="connsiteX7" fmla="*/ 317 w 4493894"/>
              <a:gd name="connsiteY7" fmla="*/ 2012156 h 2246947"/>
              <a:gd name="connsiteX8" fmla="*/ 0 w 4493894"/>
              <a:gd name="connsiteY8" fmla="*/ 1853934 h 2246947"/>
              <a:gd name="connsiteX9" fmla="*/ 0 w 4493894"/>
              <a:gd name="connsiteY9" fmla="*/ 393013 h 2246947"/>
              <a:gd name="connsiteX0" fmla="*/ 1377 w 4495271"/>
              <a:gd name="connsiteY0" fmla="*/ 393013 h 2246947"/>
              <a:gd name="connsiteX1" fmla="*/ 394390 w 4495271"/>
              <a:gd name="connsiteY1" fmla="*/ 0 h 2246947"/>
              <a:gd name="connsiteX2" fmla="*/ 4102258 w 4495271"/>
              <a:gd name="connsiteY2" fmla="*/ 0 h 2246947"/>
              <a:gd name="connsiteX3" fmla="*/ 4495271 w 4495271"/>
              <a:gd name="connsiteY3" fmla="*/ 393013 h 2246947"/>
              <a:gd name="connsiteX4" fmla="*/ 4495271 w 4495271"/>
              <a:gd name="connsiteY4" fmla="*/ 1853934 h 2246947"/>
              <a:gd name="connsiteX5" fmla="*/ 4102258 w 4495271"/>
              <a:gd name="connsiteY5" fmla="*/ 2246947 h 2246947"/>
              <a:gd name="connsiteX6" fmla="*/ 554595 w 4495271"/>
              <a:gd name="connsiteY6" fmla="*/ 2246210 h 2246947"/>
              <a:gd name="connsiteX7" fmla="*/ 1694 w 4495271"/>
              <a:gd name="connsiteY7" fmla="*/ 2012156 h 2246947"/>
              <a:gd name="connsiteX8" fmla="*/ 1377 w 4495271"/>
              <a:gd name="connsiteY8" fmla="*/ 1853934 h 2246947"/>
              <a:gd name="connsiteX9" fmla="*/ 1377 w 4495271"/>
              <a:gd name="connsiteY9" fmla="*/ 393013 h 2246947"/>
              <a:gd name="connsiteX0" fmla="*/ 326 w 4494220"/>
              <a:gd name="connsiteY0" fmla="*/ 393013 h 2246947"/>
              <a:gd name="connsiteX1" fmla="*/ 393339 w 4494220"/>
              <a:gd name="connsiteY1" fmla="*/ 0 h 2246947"/>
              <a:gd name="connsiteX2" fmla="*/ 4101207 w 4494220"/>
              <a:gd name="connsiteY2" fmla="*/ 0 h 2246947"/>
              <a:gd name="connsiteX3" fmla="*/ 4494220 w 4494220"/>
              <a:gd name="connsiteY3" fmla="*/ 393013 h 2246947"/>
              <a:gd name="connsiteX4" fmla="*/ 4494220 w 4494220"/>
              <a:gd name="connsiteY4" fmla="*/ 1853934 h 2246947"/>
              <a:gd name="connsiteX5" fmla="*/ 4101207 w 4494220"/>
              <a:gd name="connsiteY5" fmla="*/ 2246947 h 2246947"/>
              <a:gd name="connsiteX6" fmla="*/ 553544 w 4494220"/>
              <a:gd name="connsiteY6" fmla="*/ 2246210 h 2246947"/>
              <a:gd name="connsiteX7" fmla="*/ 643 w 4494220"/>
              <a:gd name="connsiteY7" fmla="*/ 2012156 h 2246947"/>
              <a:gd name="connsiteX8" fmla="*/ 326 w 4494220"/>
              <a:gd name="connsiteY8" fmla="*/ 1853934 h 2246947"/>
              <a:gd name="connsiteX9" fmla="*/ 326 w 4494220"/>
              <a:gd name="connsiteY9" fmla="*/ 393013 h 2246947"/>
              <a:gd name="connsiteX0" fmla="*/ 326 w 4494220"/>
              <a:gd name="connsiteY0" fmla="*/ 393013 h 2440781"/>
              <a:gd name="connsiteX1" fmla="*/ 393339 w 4494220"/>
              <a:gd name="connsiteY1" fmla="*/ 0 h 2440781"/>
              <a:gd name="connsiteX2" fmla="*/ 4101207 w 4494220"/>
              <a:gd name="connsiteY2" fmla="*/ 0 h 2440781"/>
              <a:gd name="connsiteX3" fmla="*/ 4494220 w 4494220"/>
              <a:gd name="connsiteY3" fmla="*/ 393013 h 2440781"/>
              <a:gd name="connsiteX4" fmla="*/ 4494220 w 4494220"/>
              <a:gd name="connsiteY4" fmla="*/ 1853934 h 2440781"/>
              <a:gd name="connsiteX5" fmla="*/ 4101207 w 4494220"/>
              <a:gd name="connsiteY5" fmla="*/ 2246947 h 2440781"/>
              <a:gd name="connsiteX6" fmla="*/ 553544 w 4494220"/>
              <a:gd name="connsiteY6" fmla="*/ 2246210 h 2440781"/>
              <a:gd name="connsiteX7" fmla="*/ 643 w 4494220"/>
              <a:gd name="connsiteY7" fmla="*/ 2440781 h 2440781"/>
              <a:gd name="connsiteX8" fmla="*/ 326 w 4494220"/>
              <a:gd name="connsiteY8" fmla="*/ 1853934 h 2440781"/>
              <a:gd name="connsiteX9" fmla="*/ 326 w 4494220"/>
              <a:gd name="connsiteY9" fmla="*/ 393013 h 2440781"/>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553218 w 4493894"/>
              <a:gd name="connsiteY6" fmla="*/ 2246210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643187"/>
              <a:gd name="connsiteX1" fmla="*/ 393013 w 4493894"/>
              <a:gd name="connsiteY1" fmla="*/ 0 h 2643187"/>
              <a:gd name="connsiteX2" fmla="*/ 4100881 w 4493894"/>
              <a:gd name="connsiteY2" fmla="*/ 0 h 2643187"/>
              <a:gd name="connsiteX3" fmla="*/ 4493894 w 4493894"/>
              <a:gd name="connsiteY3" fmla="*/ 393013 h 2643187"/>
              <a:gd name="connsiteX4" fmla="*/ 4493894 w 4493894"/>
              <a:gd name="connsiteY4" fmla="*/ 1853934 h 2643187"/>
              <a:gd name="connsiteX5" fmla="*/ 4100881 w 4493894"/>
              <a:gd name="connsiteY5" fmla="*/ 2246947 h 2643187"/>
              <a:gd name="connsiteX6" fmla="*/ 472255 w 4493894"/>
              <a:gd name="connsiteY6" fmla="*/ 2248591 h 2643187"/>
              <a:gd name="connsiteX7" fmla="*/ 2699 w 4493894"/>
              <a:gd name="connsiteY7" fmla="*/ 2643187 h 2643187"/>
              <a:gd name="connsiteX8" fmla="*/ 0 w 4493894"/>
              <a:gd name="connsiteY8" fmla="*/ 1853934 h 2643187"/>
              <a:gd name="connsiteX9" fmla="*/ 0 w 4493894"/>
              <a:gd name="connsiteY9" fmla="*/ 393013 h 264318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72255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493894 w 4493894"/>
              <a:gd name="connsiteY3" fmla="*/ 393013 h 2814637"/>
              <a:gd name="connsiteX4" fmla="*/ 4493894 w 4493894"/>
              <a:gd name="connsiteY4" fmla="*/ 1853934 h 2814637"/>
              <a:gd name="connsiteX5" fmla="*/ 4100881 w 4493894"/>
              <a:gd name="connsiteY5" fmla="*/ 2246947 h 2814637"/>
              <a:gd name="connsiteX6" fmla="*/ 496067 w 4493894"/>
              <a:gd name="connsiteY6" fmla="*/ 2248591 h 2814637"/>
              <a:gd name="connsiteX7" fmla="*/ 2699 w 4493894"/>
              <a:gd name="connsiteY7" fmla="*/ 2814637 h 2814637"/>
              <a:gd name="connsiteX8" fmla="*/ 0 w 4493894"/>
              <a:gd name="connsiteY8" fmla="*/ 1853934 h 2814637"/>
              <a:gd name="connsiteX9" fmla="*/ 0 w 4493894"/>
              <a:gd name="connsiteY9" fmla="*/ 393013 h 2814637"/>
              <a:gd name="connsiteX0" fmla="*/ 0 w 4493894"/>
              <a:gd name="connsiteY0" fmla="*/ 393013 h 2814637"/>
              <a:gd name="connsiteX1" fmla="*/ 393013 w 4493894"/>
              <a:gd name="connsiteY1" fmla="*/ 0 h 2814637"/>
              <a:gd name="connsiteX2" fmla="*/ 4100881 w 4493894"/>
              <a:gd name="connsiteY2" fmla="*/ 0 h 2814637"/>
              <a:gd name="connsiteX3" fmla="*/ 4395786 w 4493894"/>
              <a:gd name="connsiteY3" fmla="*/ 119062 h 2814637"/>
              <a:gd name="connsiteX4" fmla="*/ 4493894 w 4493894"/>
              <a:gd name="connsiteY4" fmla="*/ 393013 h 2814637"/>
              <a:gd name="connsiteX5" fmla="*/ 4493894 w 4493894"/>
              <a:gd name="connsiteY5" fmla="*/ 1853934 h 2814637"/>
              <a:gd name="connsiteX6" fmla="*/ 4100881 w 4493894"/>
              <a:gd name="connsiteY6" fmla="*/ 2246947 h 2814637"/>
              <a:gd name="connsiteX7" fmla="*/ 496067 w 4493894"/>
              <a:gd name="connsiteY7" fmla="*/ 2248591 h 2814637"/>
              <a:gd name="connsiteX8" fmla="*/ 2699 w 4493894"/>
              <a:gd name="connsiteY8" fmla="*/ 2814637 h 2814637"/>
              <a:gd name="connsiteX9" fmla="*/ 0 w 4493894"/>
              <a:gd name="connsiteY9" fmla="*/ 1853934 h 2814637"/>
              <a:gd name="connsiteX10" fmla="*/ 0 w 4493894"/>
              <a:gd name="connsiteY10" fmla="*/ 393013 h 2814637"/>
              <a:gd name="connsiteX0" fmla="*/ 0 w 4509662"/>
              <a:gd name="connsiteY0" fmla="*/ 407133 h 2828757"/>
              <a:gd name="connsiteX1" fmla="*/ 393013 w 4509662"/>
              <a:gd name="connsiteY1" fmla="*/ 14120 h 2828757"/>
              <a:gd name="connsiteX2" fmla="*/ 4100881 w 4509662"/>
              <a:gd name="connsiteY2" fmla="*/ 14120 h 2828757"/>
              <a:gd name="connsiteX3" fmla="*/ 4467223 w 4509662"/>
              <a:gd name="connsiteY3" fmla="*/ 28407 h 2828757"/>
              <a:gd name="connsiteX4" fmla="*/ 4493894 w 4509662"/>
              <a:gd name="connsiteY4" fmla="*/ 407133 h 2828757"/>
              <a:gd name="connsiteX5" fmla="*/ 4493894 w 4509662"/>
              <a:gd name="connsiteY5" fmla="*/ 1868054 h 2828757"/>
              <a:gd name="connsiteX6" fmla="*/ 4100881 w 4509662"/>
              <a:gd name="connsiteY6" fmla="*/ 2261067 h 2828757"/>
              <a:gd name="connsiteX7" fmla="*/ 496067 w 4509662"/>
              <a:gd name="connsiteY7" fmla="*/ 2262711 h 2828757"/>
              <a:gd name="connsiteX8" fmla="*/ 2699 w 4509662"/>
              <a:gd name="connsiteY8" fmla="*/ 2828757 h 2828757"/>
              <a:gd name="connsiteX9" fmla="*/ 0 w 4509662"/>
              <a:gd name="connsiteY9" fmla="*/ 1868054 h 2828757"/>
              <a:gd name="connsiteX10" fmla="*/ 0 w 4509662"/>
              <a:gd name="connsiteY10" fmla="*/ 407133 h 2828757"/>
              <a:gd name="connsiteX0" fmla="*/ 0 w 4513266"/>
              <a:gd name="connsiteY0" fmla="*/ 420101 h 2841725"/>
              <a:gd name="connsiteX1" fmla="*/ 393013 w 4513266"/>
              <a:gd name="connsiteY1" fmla="*/ 27088 h 2841725"/>
              <a:gd name="connsiteX2" fmla="*/ 4100881 w 4513266"/>
              <a:gd name="connsiteY2" fmla="*/ 27088 h 2841725"/>
              <a:gd name="connsiteX3" fmla="*/ 4474367 w 4513266"/>
              <a:gd name="connsiteY3" fmla="*/ 24707 h 2841725"/>
              <a:gd name="connsiteX4" fmla="*/ 4493894 w 4513266"/>
              <a:gd name="connsiteY4" fmla="*/ 420101 h 2841725"/>
              <a:gd name="connsiteX5" fmla="*/ 4493894 w 4513266"/>
              <a:gd name="connsiteY5" fmla="*/ 1881022 h 2841725"/>
              <a:gd name="connsiteX6" fmla="*/ 4100881 w 4513266"/>
              <a:gd name="connsiteY6" fmla="*/ 2274035 h 2841725"/>
              <a:gd name="connsiteX7" fmla="*/ 496067 w 4513266"/>
              <a:gd name="connsiteY7" fmla="*/ 2275679 h 2841725"/>
              <a:gd name="connsiteX8" fmla="*/ 2699 w 4513266"/>
              <a:gd name="connsiteY8" fmla="*/ 2841725 h 2841725"/>
              <a:gd name="connsiteX9" fmla="*/ 0 w 4513266"/>
              <a:gd name="connsiteY9" fmla="*/ 1881022 h 2841725"/>
              <a:gd name="connsiteX10" fmla="*/ 0 w 4513266"/>
              <a:gd name="connsiteY10" fmla="*/ 420101 h 2841725"/>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505045"/>
              <a:gd name="connsiteY0" fmla="*/ 395394 h 2817018"/>
              <a:gd name="connsiteX1" fmla="*/ 393013 w 4505045"/>
              <a:gd name="connsiteY1" fmla="*/ 2381 h 2817018"/>
              <a:gd name="connsiteX2" fmla="*/ 4100881 w 4505045"/>
              <a:gd name="connsiteY2" fmla="*/ 2381 h 2817018"/>
              <a:gd name="connsiteX3" fmla="*/ 4474367 w 4505045"/>
              <a:gd name="connsiteY3" fmla="*/ 0 h 2817018"/>
              <a:gd name="connsiteX4" fmla="*/ 4493894 w 4505045"/>
              <a:gd name="connsiteY4" fmla="*/ 395394 h 2817018"/>
              <a:gd name="connsiteX5" fmla="*/ 4493894 w 4505045"/>
              <a:gd name="connsiteY5" fmla="*/ 1856315 h 2817018"/>
              <a:gd name="connsiteX6" fmla="*/ 4100881 w 4505045"/>
              <a:gd name="connsiteY6" fmla="*/ 2249328 h 2817018"/>
              <a:gd name="connsiteX7" fmla="*/ 496067 w 4505045"/>
              <a:gd name="connsiteY7" fmla="*/ 2250972 h 2817018"/>
              <a:gd name="connsiteX8" fmla="*/ 2699 w 4505045"/>
              <a:gd name="connsiteY8" fmla="*/ 2817018 h 2817018"/>
              <a:gd name="connsiteX9" fmla="*/ 0 w 4505045"/>
              <a:gd name="connsiteY9" fmla="*/ 1856315 h 2817018"/>
              <a:gd name="connsiteX10" fmla="*/ 0 w 4505045"/>
              <a:gd name="connsiteY10" fmla="*/ 395394 h 2817018"/>
              <a:gd name="connsiteX0" fmla="*/ 0 w 4493894"/>
              <a:gd name="connsiteY0" fmla="*/ 395394 h 2817018"/>
              <a:gd name="connsiteX1" fmla="*/ 393013 w 4493894"/>
              <a:gd name="connsiteY1" fmla="*/ 2381 h 2817018"/>
              <a:gd name="connsiteX2" fmla="*/ 4100881 w 4493894"/>
              <a:gd name="connsiteY2" fmla="*/ 2381 h 2817018"/>
              <a:gd name="connsiteX3" fmla="*/ 4474367 w 4493894"/>
              <a:gd name="connsiteY3" fmla="*/ 0 h 2817018"/>
              <a:gd name="connsiteX4" fmla="*/ 4493894 w 4493894"/>
              <a:gd name="connsiteY4" fmla="*/ 395394 h 2817018"/>
              <a:gd name="connsiteX5" fmla="*/ 4493894 w 4493894"/>
              <a:gd name="connsiteY5" fmla="*/ 1856315 h 2817018"/>
              <a:gd name="connsiteX6" fmla="*/ 4100881 w 4493894"/>
              <a:gd name="connsiteY6" fmla="*/ 2249328 h 2817018"/>
              <a:gd name="connsiteX7" fmla="*/ 496067 w 4493894"/>
              <a:gd name="connsiteY7" fmla="*/ 2250972 h 2817018"/>
              <a:gd name="connsiteX8" fmla="*/ 2699 w 4493894"/>
              <a:gd name="connsiteY8" fmla="*/ 2817018 h 2817018"/>
              <a:gd name="connsiteX9" fmla="*/ 0 w 4493894"/>
              <a:gd name="connsiteY9" fmla="*/ 1856315 h 2817018"/>
              <a:gd name="connsiteX10" fmla="*/ 0 w 4493894"/>
              <a:gd name="connsiteY10" fmla="*/ 395394 h 2817018"/>
              <a:gd name="connsiteX0" fmla="*/ 0 w 4494481"/>
              <a:gd name="connsiteY0" fmla="*/ 400156 h 2821780"/>
              <a:gd name="connsiteX1" fmla="*/ 393013 w 4494481"/>
              <a:gd name="connsiteY1" fmla="*/ 7143 h 2821780"/>
              <a:gd name="connsiteX2" fmla="*/ 4100881 w 4494481"/>
              <a:gd name="connsiteY2" fmla="*/ 7143 h 2821780"/>
              <a:gd name="connsiteX3" fmla="*/ 4493417 w 4494481"/>
              <a:gd name="connsiteY3" fmla="*/ 0 h 2821780"/>
              <a:gd name="connsiteX4" fmla="*/ 4493894 w 4494481"/>
              <a:gd name="connsiteY4" fmla="*/ 400156 h 2821780"/>
              <a:gd name="connsiteX5" fmla="*/ 4493894 w 4494481"/>
              <a:gd name="connsiteY5" fmla="*/ 1861077 h 2821780"/>
              <a:gd name="connsiteX6" fmla="*/ 4100881 w 4494481"/>
              <a:gd name="connsiteY6" fmla="*/ 2254090 h 2821780"/>
              <a:gd name="connsiteX7" fmla="*/ 496067 w 4494481"/>
              <a:gd name="connsiteY7" fmla="*/ 2255734 h 2821780"/>
              <a:gd name="connsiteX8" fmla="*/ 2699 w 4494481"/>
              <a:gd name="connsiteY8" fmla="*/ 2821780 h 2821780"/>
              <a:gd name="connsiteX9" fmla="*/ 0 w 4494481"/>
              <a:gd name="connsiteY9" fmla="*/ 1861077 h 2821780"/>
              <a:gd name="connsiteX10" fmla="*/ 0 w 4494481"/>
              <a:gd name="connsiteY10" fmla="*/ 400156 h 2821780"/>
              <a:gd name="connsiteX0" fmla="*/ 0 w 4494481"/>
              <a:gd name="connsiteY0" fmla="*/ 400449 h 2822073"/>
              <a:gd name="connsiteX1" fmla="*/ 393013 w 4494481"/>
              <a:gd name="connsiteY1" fmla="*/ 7436 h 2822073"/>
              <a:gd name="connsiteX2" fmla="*/ 4100881 w 4494481"/>
              <a:gd name="connsiteY2" fmla="*/ 7436 h 2822073"/>
              <a:gd name="connsiteX3" fmla="*/ 4493417 w 4494481"/>
              <a:gd name="connsiteY3" fmla="*/ 293 h 2822073"/>
              <a:gd name="connsiteX4" fmla="*/ 4493894 w 4494481"/>
              <a:gd name="connsiteY4" fmla="*/ 400449 h 2822073"/>
              <a:gd name="connsiteX5" fmla="*/ 4493894 w 4494481"/>
              <a:gd name="connsiteY5" fmla="*/ 1861370 h 2822073"/>
              <a:gd name="connsiteX6" fmla="*/ 4100881 w 4494481"/>
              <a:gd name="connsiteY6" fmla="*/ 2254383 h 2822073"/>
              <a:gd name="connsiteX7" fmla="*/ 496067 w 4494481"/>
              <a:gd name="connsiteY7" fmla="*/ 2256027 h 2822073"/>
              <a:gd name="connsiteX8" fmla="*/ 2699 w 4494481"/>
              <a:gd name="connsiteY8" fmla="*/ 2822073 h 2822073"/>
              <a:gd name="connsiteX9" fmla="*/ 0 w 4494481"/>
              <a:gd name="connsiteY9" fmla="*/ 1861370 h 2822073"/>
              <a:gd name="connsiteX10" fmla="*/ 0 w 4494481"/>
              <a:gd name="connsiteY10" fmla="*/ 400449 h 2822073"/>
              <a:gd name="connsiteX0" fmla="*/ 0 w 4494481"/>
              <a:gd name="connsiteY0" fmla="*/ 400156 h 2821780"/>
              <a:gd name="connsiteX1" fmla="*/ 393013 w 4494481"/>
              <a:gd name="connsiteY1" fmla="*/ 7143 h 2821780"/>
              <a:gd name="connsiteX2" fmla="*/ 4493417 w 4494481"/>
              <a:gd name="connsiteY2" fmla="*/ 0 h 2821780"/>
              <a:gd name="connsiteX3" fmla="*/ 4493894 w 4494481"/>
              <a:gd name="connsiteY3" fmla="*/ 400156 h 2821780"/>
              <a:gd name="connsiteX4" fmla="*/ 4493894 w 4494481"/>
              <a:gd name="connsiteY4" fmla="*/ 1861077 h 2821780"/>
              <a:gd name="connsiteX5" fmla="*/ 4100881 w 4494481"/>
              <a:gd name="connsiteY5" fmla="*/ 2254090 h 2821780"/>
              <a:gd name="connsiteX6" fmla="*/ 496067 w 4494481"/>
              <a:gd name="connsiteY6" fmla="*/ 2255734 h 2821780"/>
              <a:gd name="connsiteX7" fmla="*/ 2699 w 4494481"/>
              <a:gd name="connsiteY7" fmla="*/ 2821780 h 2821780"/>
              <a:gd name="connsiteX8" fmla="*/ 0 w 4494481"/>
              <a:gd name="connsiteY8" fmla="*/ 1861077 h 2821780"/>
              <a:gd name="connsiteX9" fmla="*/ 0 w 4494481"/>
              <a:gd name="connsiteY9" fmla="*/ 400156 h 2821780"/>
              <a:gd name="connsiteX0" fmla="*/ 0 w 4812388"/>
              <a:gd name="connsiteY0" fmla="*/ 400156 h 2821780"/>
              <a:gd name="connsiteX1" fmla="*/ 393013 w 4812388"/>
              <a:gd name="connsiteY1" fmla="*/ 7143 h 2821780"/>
              <a:gd name="connsiteX2" fmla="*/ 4493417 w 4812388"/>
              <a:gd name="connsiteY2" fmla="*/ 0 h 2821780"/>
              <a:gd name="connsiteX3" fmla="*/ 4493894 w 4812388"/>
              <a:gd name="connsiteY3" fmla="*/ 1861077 h 2821780"/>
              <a:gd name="connsiteX4" fmla="*/ 4100881 w 4812388"/>
              <a:gd name="connsiteY4" fmla="*/ 2254090 h 2821780"/>
              <a:gd name="connsiteX5" fmla="*/ 496067 w 4812388"/>
              <a:gd name="connsiteY5" fmla="*/ 2255734 h 2821780"/>
              <a:gd name="connsiteX6" fmla="*/ 2699 w 4812388"/>
              <a:gd name="connsiteY6" fmla="*/ 2821780 h 2821780"/>
              <a:gd name="connsiteX7" fmla="*/ 0 w 4812388"/>
              <a:gd name="connsiteY7" fmla="*/ 1861077 h 2821780"/>
              <a:gd name="connsiteX8" fmla="*/ 0 w 4812388"/>
              <a:gd name="connsiteY8" fmla="*/ 400156 h 2821780"/>
              <a:gd name="connsiteX0" fmla="*/ 0 w 4522900"/>
              <a:gd name="connsiteY0" fmla="*/ 400156 h 2821780"/>
              <a:gd name="connsiteX1" fmla="*/ 393013 w 4522900"/>
              <a:gd name="connsiteY1" fmla="*/ 7143 h 2821780"/>
              <a:gd name="connsiteX2" fmla="*/ 4493417 w 4522900"/>
              <a:gd name="connsiteY2" fmla="*/ 0 h 2821780"/>
              <a:gd name="connsiteX3" fmla="*/ 4493894 w 4522900"/>
              <a:gd name="connsiteY3" fmla="*/ 1861077 h 2821780"/>
              <a:gd name="connsiteX4" fmla="*/ 4100881 w 4522900"/>
              <a:gd name="connsiteY4" fmla="*/ 2254090 h 2821780"/>
              <a:gd name="connsiteX5" fmla="*/ 496067 w 4522900"/>
              <a:gd name="connsiteY5" fmla="*/ 2255734 h 2821780"/>
              <a:gd name="connsiteX6" fmla="*/ 2699 w 4522900"/>
              <a:gd name="connsiteY6" fmla="*/ 2821780 h 2821780"/>
              <a:gd name="connsiteX7" fmla="*/ 0 w 4522900"/>
              <a:gd name="connsiteY7" fmla="*/ 1861077 h 2821780"/>
              <a:gd name="connsiteX8" fmla="*/ 0 w 4522900"/>
              <a:gd name="connsiteY8" fmla="*/ 400156 h 2821780"/>
              <a:gd name="connsiteX0" fmla="*/ 0 w 4493894"/>
              <a:gd name="connsiteY0" fmla="*/ 400156 h 2821780"/>
              <a:gd name="connsiteX1" fmla="*/ 393013 w 4493894"/>
              <a:gd name="connsiteY1" fmla="*/ 7143 h 2821780"/>
              <a:gd name="connsiteX2" fmla="*/ 4493417 w 4493894"/>
              <a:gd name="connsiteY2" fmla="*/ 0 h 2821780"/>
              <a:gd name="connsiteX3" fmla="*/ 4493894 w 4493894"/>
              <a:gd name="connsiteY3" fmla="*/ 1861077 h 2821780"/>
              <a:gd name="connsiteX4" fmla="*/ 4100881 w 4493894"/>
              <a:gd name="connsiteY4" fmla="*/ 2254090 h 2821780"/>
              <a:gd name="connsiteX5" fmla="*/ 496067 w 4493894"/>
              <a:gd name="connsiteY5" fmla="*/ 2255734 h 2821780"/>
              <a:gd name="connsiteX6" fmla="*/ 2699 w 4493894"/>
              <a:gd name="connsiteY6" fmla="*/ 2821780 h 2821780"/>
              <a:gd name="connsiteX7" fmla="*/ 0 w 4493894"/>
              <a:gd name="connsiteY7" fmla="*/ 1861077 h 2821780"/>
              <a:gd name="connsiteX8" fmla="*/ 0 w 4493894"/>
              <a:gd name="connsiteY8" fmla="*/ 400156 h 2821780"/>
              <a:gd name="connsiteX0" fmla="*/ 0 w 4495387"/>
              <a:gd name="connsiteY0" fmla="*/ 400156 h 2821780"/>
              <a:gd name="connsiteX1" fmla="*/ 393013 w 4495387"/>
              <a:gd name="connsiteY1" fmla="*/ 7143 h 2821780"/>
              <a:gd name="connsiteX2" fmla="*/ 4493417 w 4495387"/>
              <a:gd name="connsiteY2" fmla="*/ 0 h 2821780"/>
              <a:gd name="connsiteX3" fmla="*/ 4493894 w 4495387"/>
              <a:gd name="connsiteY3" fmla="*/ 1861077 h 2821780"/>
              <a:gd name="connsiteX4" fmla="*/ 4100881 w 4495387"/>
              <a:gd name="connsiteY4" fmla="*/ 2254090 h 2821780"/>
              <a:gd name="connsiteX5" fmla="*/ 496067 w 4495387"/>
              <a:gd name="connsiteY5" fmla="*/ 2255734 h 2821780"/>
              <a:gd name="connsiteX6" fmla="*/ 2699 w 4495387"/>
              <a:gd name="connsiteY6" fmla="*/ 2821780 h 2821780"/>
              <a:gd name="connsiteX7" fmla="*/ 0 w 4495387"/>
              <a:gd name="connsiteY7" fmla="*/ 1861077 h 2821780"/>
              <a:gd name="connsiteX8" fmla="*/ 0 w 449538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496067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821780"/>
              <a:gd name="connsiteX1" fmla="*/ 393013 w 4499617"/>
              <a:gd name="connsiteY1" fmla="*/ 7143 h 2821780"/>
              <a:gd name="connsiteX2" fmla="*/ 4493417 w 4499617"/>
              <a:gd name="connsiteY2" fmla="*/ 0 h 2821780"/>
              <a:gd name="connsiteX3" fmla="*/ 4493894 w 4499617"/>
              <a:gd name="connsiteY3" fmla="*/ 1861077 h 2821780"/>
              <a:gd name="connsiteX4" fmla="*/ 4100881 w 4499617"/>
              <a:gd name="connsiteY4" fmla="*/ 2254090 h 2821780"/>
              <a:gd name="connsiteX5" fmla="*/ 592859 w 4499617"/>
              <a:gd name="connsiteY5" fmla="*/ 2255734 h 2821780"/>
              <a:gd name="connsiteX6" fmla="*/ 2699 w 4499617"/>
              <a:gd name="connsiteY6" fmla="*/ 2821780 h 2821780"/>
              <a:gd name="connsiteX7" fmla="*/ 0 w 4499617"/>
              <a:gd name="connsiteY7" fmla="*/ 1861077 h 2821780"/>
              <a:gd name="connsiteX8" fmla="*/ 0 w 4499617"/>
              <a:gd name="connsiteY8" fmla="*/ 400156 h 2821780"/>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592859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4546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700791"/>
              <a:gd name="connsiteX1" fmla="*/ 393013 w 4499617"/>
              <a:gd name="connsiteY1" fmla="*/ 7143 h 2700791"/>
              <a:gd name="connsiteX2" fmla="*/ 4493417 w 4499617"/>
              <a:gd name="connsiteY2" fmla="*/ 0 h 2700791"/>
              <a:gd name="connsiteX3" fmla="*/ 4493894 w 4499617"/>
              <a:gd name="connsiteY3" fmla="*/ 1861077 h 2700791"/>
              <a:gd name="connsiteX4" fmla="*/ 4100881 w 4499617"/>
              <a:gd name="connsiteY4" fmla="*/ 2254090 h 2700791"/>
              <a:gd name="connsiteX5" fmla="*/ 416805 w 4499617"/>
              <a:gd name="connsiteY5" fmla="*/ 2255734 h 2700791"/>
              <a:gd name="connsiteX6" fmla="*/ 2699 w 4499617"/>
              <a:gd name="connsiteY6" fmla="*/ 2700791 h 2700791"/>
              <a:gd name="connsiteX7" fmla="*/ 0 w 4499617"/>
              <a:gd name="connsiteY7" fmla="*/ 1861077 h 2700791"/>
              <a:gd name="connsiteX8" fmla="*/ 0 w 4499617"/>
              <a:gd name="connsiteY8" fmla="*/ 400156 h 2700791"/>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 name="connsiteX0" fmla="*/ 0 w 4499617"/>
              <a:gd name="connsiteY0" fmla="*/ 400156 h 2564743"/>
              <a:gd name="connsiteX1" fmla="*/ 393013 w 4499617"/>
              <a:gd name="connsiteY1" fmla="*/ 7143 h 2564743"/>
              <a:gd name="connsiteX2" fmla="*/ 4493417 w 4499617"/>
              <a:gd name="connsiteY2" fmla="*/ 0 h 2564743"/>
              <a:gd name="connsiteX3" fmla="*/ 4493894 w 4499617"/>
              <a:gd name="connsiteY3" fmla="*/ 1861077 h 2564743"/>
              <a:gd name="connsiteX4" fmla="*/ 4100881 w 4499617"/>
              <a:gd name="connsiteY4" fmla="*/ 2254090 h 2564743"/>
              <a:gd name="connsiteX5" fmla="*/ 416805 w 4499617"/>
              <a:gd name="connsiteY5" fmla="*/ 2255734 h 2564743"/>
              <a:gd name="connsiteX6" fmla="*/ 2699 w 4499617"/>
              <a:gd name="connsiteY6" fmla="*/ 2564743 h 2564743"/>
              <a:gd name="connsiteX7" fmla="*/ 0 w 4499617"/>
              <a:gd name="connsiteY7" fmla="*/ 1861077 h 2564743"/>
              <a:gd name="connsiteX8" fmla="*/ 0 w 4499617"/>
              <a:gd name="connsiteY8" fmla="*/ 400156 h 256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617" h="2564743">
                <a:moveTo>
                  <a:pt x="0" y="400156"/>
                </a:moveTo>
                <a:cubicBezTo>
                  <a:pt x="0" y="183101"/>
                  <a:pt x="175958" y="7143"/>
                  <a:pt x="393013" y="7143"/>
                </a:cubicBezTo>
                <a:lnTo>
                  <a:pt x="4493417" y="0"/>
                </a:lnTo>
                <a:cubicBezTo>
                  <a:pt x="4493655" y="930538"/>
                  <a:pt x="4506930" y="1433008"/>
                  <a:pt x="4493894" y="1861077"/>
                </a:cubicBezTo>
                <a:cubicBezTo>
                  <a:pt x="4493894" y="2078132"/>
                  <a:pt x="4317936" y="2254090"/>
                  <a:pt x="4100881" y="2254090"/>
                </a:cubicBezTo>
                <a:lnTo>
                  <a:pt x="416805" y="2255734"/>
                </a:lnTo>
                <a:lnTo>
                  <a:pt x="2699" y="2564743"/>
                </a:lnTo>
                <a:cubicBezTo>
                  <a:pt x="1014" y="2487811"/>
                  <a:pt x="899" y="1939773"/>
                  <a:pt x="0" y="1861077"/>
                </a:cubicBezTo>
                <a:lnTo>
                  <a:pt x="0" y="400156"/>
                </a:ln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8" name="Text Placeholder 10">
            <a:extLst>
              <a:ext uri="{FF2B5EF4-FFF2-40B4-BE49-F238E27FC236}">
                <a16:creationId xmlns:a16="http://schemas.microsoft.com/office/drawing/2014/main" id="{97243430-4CD4-E595-AD0B-C2902A9B4060}"/>
              </a:ext>
            </a:extLst>
          </p:cNvPr>
          <p:cNvSpPr>
            <a:spLocks noGrp="1"/>
          </p:cNvSpPr>
          <p:nvPr>
            <p:ph type="body" sz="quarter" idx="10" hasCustomPrompt="1"/>
          </p:nvPr>
        </p:nvSpPr>
        <p:spPr>
          <a:xfrm>
            <a:off x="474542" y="1723144"/>
            <a:ext cx="3438552" cy="443794"/>
          </a:xfrm>
        </p:spPr>
        <p:txBody>
          <a:bodyPr anchor="b">
            <a:noAutofit/>
          </a:bodyPr>
          <a:lstStyle>
            <a:lvl1pPr>
              <a:defRPr sz="1500">
                <a:solidFill>
                  <a:schemeClr val="tx2"/>
                </a:solidFill>
                <a:latin typeface="+mj-lt"/>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Subtitle</a:t>
            </a:r>
          </a:p>
        </p:txBody>
      </p:sp>
      <p:sp>
        <p:nvSpPr>
          <p:cNvPr id="16" name="Text Placeholder 14">
            <a:extLst>
              <a:ext uri="{FF2B5EF4-FFF2-40B4-BE49-F238E27FC236}">
                <a16:creationId xmlns:a16="http://schemas.microsoft.com/office/drawing/2014/main" id="{1905F888-A377-560D-F8D2-6D324D1D8F63}"/>
              </a:ext>
            </a:extLst>
          </p:cNvPr>
          <p:cNvSpPr>
            <a:spLocks noGrp="1"/>
          </p:cNvSpPr>
          <p:nvPr>
            <p:ph type="body" sz="quarter" idx="13" hasCustomPrompt="1"/>
          </p:nvPr>
        </p:nvSpPr>
        <p:spPr>
          <a:xfrm>
            <a:off x="6863400" y="310499"/>
            <a:ext cx="2025000" cy="210102"/>
          </a:xfrm>
        </p:spPr>
        <p:txBody>
          <a:bodyPr anchor="t">
            <a:noAutofit/>
          </a:bodyPr>
          <a:lstStyle>
            <a:lvl1pPr algn="r">
              <a:defRPr sz="1200" b="0">
                <a:solidFill>
                  <a:schemeClr val="bg1"/>
                </a:solidFill>
                <a:latin typeface="+mn-lt"/>
              </a:defRPr>
            </a:lvl1pPr>
            <a:lvl2pPr>
              <a:defRPr sz="1200">
                <a:solidFill>
                  <a:schemeClr val="bg1"/>
                </a:solidFill>
              </a:defRPr>
            </a:lvl2pPr>
            <a:lvl3pPr marL="0" indent="0">
              <a:buNone/>
              <a:defRPr sz="1500">
                <a:solidFill>
                  <a:schemeClr val="bg1"/>
                </a:solidFill>
              </a:defRPr>
            </a:lvl3pPr>
            <a:lvl4pPr>
              <a:defRPr sz="1500">
                <a:solidFill>
                  <a:schemeClr val="bg1"/>
                </a:solidFill>
              </a:defRPr>
            </a:lvl4pPr>
            <a:lvl5pPr>
              <a:defRPr sz="1500">
                <a:solidFill>
                  <a:schemeClr val="bg1"/>
                </a:solidFill>
              </a:defRPr>
            </a:lvl5pPr>
          </a:lstStyle>
          <a:p>
            <a:pPr lvl="0"/>
            <a:r>
              <a:rPr lang="en-US"/>
              <a:t>00 Month 20YY</a:t>
            </a:r>
          </a:p>
        </p:txBody>
      </p:sp>
      <p:pic>
        <p:nvPicPr>
          <p:cNvPr id="17" name="Picture 16">
            <a:extLst>
              <a:ext uri="{FF2B5EF4-FFF2-40B4-BE49-F238E27FC236}">
                <a16:creationId xmlns:a16="http://schemas.microsoft.com/office/drawing/2014/main" id="{750254AD-E6B9-78AB-2839-DFF16009E2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15900" y="4365013"/>
            <a:ext cx="472500" cy="513662"/>
          </a:xfrm>
          <a:prstGeom prst="rect">
            <a:avLst/>
          </a:prstGeom>
        </p:spPr>
      </p:pic>
      <p:sp>
        <p:nvSpPr>
          <p:cNvPr id="19" name="Title 1">
            <a:extLst>
              <a:ext uri="{FF2B5EF4-FFF2-40B4-BE49-F238E27FC236}">
                <a16:creationId xmlns:a16="http://schemas.microsoft.com/office/drawing/2014/main" id="{5F4289C7-E74A-0D4B-3CC3-2FE6193296E8}"/>
              </a:ext>
            </a:extLst>
          </p:cNvPr>
          <p:cNvSpPr>
            <a:spLocks noGrp="1"/>
          </p:cNvSpPr>
          <p:nvPr>
            <p:ph type="title" hasCustomPrompt="1"/>
          </p:nvPr>
        </p:nvSpPr>
        <p:spPr>
          <a:xfrm>
            <a:off x="474543" y="910755"/>
            <a:ext cx="3451046" cy="757239"/>
          </a:xfrm>
        </p:spPr>
        <p:txBody>
          <a:bodyPr>
            <a:noAutofit/>
          </a:bodyPr>
          <a:lstStyle>
            <a:lvl1pPr>
              <a:defRPr sz="2400"/>
            </a:lvl1pPr>
          </a:lstStyle>
          <a:p>
            <a:r>
              <a:rPr lang="en-US"/>
              <a:t>Presentation title here</a:t>
            </a:r>
            <a:endParaRPr lang="en-AU"/>
          </a:p>
        </p:txBody>
      </p:sp>
      <p:cxnSp>
        <p:nvCxnSpPr>
          <p:cNvPr id="20" name="Straight Connector 19">
            <a:extLst>
              <a:ext uri="{FF2B5EF4-FFF2-40B4-BE49-F238E27FC236}">
                <a16:creationId xmlns:a16="http://schemas.microsoft.com/office/drawing/2014/main" id="{340414D7-89D8-67A8-4390-8CBB9682B889}"/>
              </a:ext>
            </a:extLst>
          </p:cNvPr>
          <p:cNvCxnSpPr>
            <a:cxnSpLocks/>
          </p:cNvCxnSpPr>
          <p:nvPr userDrawn="1"/>
        </p:nvCxnSpPr>
        <p:spPr>
          <a:xfrm>
            <a:off x="474542" y="720330"/>
            <a:ext cx="343855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9767340-1879-397E-2BFE-D8404663043E}"/>
              </a:ext>
            </a:extLst>
          </p:cNvPr>
          <p:cNvSpPr txBox="1"/>
          <p:nvPr userDrawn="1"/>
        </p:nvSpPr>
        <p:spPr>
          <a:xfrm>
            <a:off x="403465" y="466414"/>
            <a:ext cx="2576072" cy="276999"/>
          </a:xfrm>
          <a:prstGeom prst="rect">
            <a:avLst/>
          </a:prstGeom>
          <a:noFill/>
        </p:spPr>
        <p:txBody>
          <a:bodyPr wrap="square" rtlCol="0">
            <a:spAutoFit/>
          </a:bodyPr>
          <a:lstStyle/>
          <a:p>
            <a:r>
              <a:rPr lang="en-AU" sz="1200">
                <a:solidFill>
                  <a:schemeClr val="tx2"/>
                </a:solidFill>
              </a:rPr>
              <a:t>SIRA</a:t>
            </a:r>
            <a:endParaRPr lang="en-AU" sz="1350">
              <a:solidFill>
                <a:schemeClr val="tx2"/>
              </a:solidFill>
            </a:endParaRPr>
          </a:p>
        </p:txBody>
      </p:sp>
      <p:sp>
        <p:nvSpPr>
          <p:cNvPr id="5" name="TextBox 4">
            <a:extLst>
              <a:ext uri="{FF2B5EF4-FFF2-40B4-BE49-F238E27FC236}">
                <a16:creationId xmlns:a16="http://schemas.microsoft.com/office/drawing/2014/main" id="{900C7C98-5996-29FC-3DB2-C9713D3DF717}"/>
              </a:ext>
            </a:extLst>
          </p:cNvPr>
          <p:cNvSpPr txBox="1"/>
          <p:nvPr userDrawn="1"/>
        </p:nvSpPr>
        <p:spPr>
          <a:xfrm>
            <a:off x="184221" y="4517434"/>
            <a:ext cx="2576072" cy="461665"/>
          </a:xfrm>
          <a:prstGeom prst="rect">
            <a:avLst/>
          </a:prstGeom>
          <a:noFill/>
        </p:spPr>
        <p:txBody>
          <a:bodyPr wrap="square" rtlCol="0">
            <a:spAutoFit/>
          </a:bodyPr>
          <a:lstStyle/>
          <a:p>
            <a:r>
              <a:rPr lang="en-AU" sz="1200">
                <a:solidFill>
                  <a:schemeClr val="bg1"/>
                </a:solidFill>
                <a:latin typeface="Public Sans SemiBold" pitchFamily="2" charset="0"/>
              </a:rPr>
              <a:t>State Insurance</a:t>
            </a:r>
            <a:br>
              <a:rPr lang="en-AU" sz="1200">
                <a:solidFill>
                  <a:schemeClr val="bg1"/>
                </a:solidFill>
                <a:latin typeface="Public Sans SemiBold" pitchFamily="2" charset="0"/>
              </a:rPr>
            </a:br>
            <a:r>
              <a:rPr lang="en-AU" sz="1200">
                <a:solidFill>
                  <a:schemeClr val="bg1"/>
                </a:solidFill>
                <a:latin typeface="Public Sans SemiBold" pitchFamily="2" charset="0"/>
              </a:rPr>
              <a:t>Regulatory Authority</a:t>
            </a:r>
          </a:p>
        </p:txBody>
      </p:sp>
    </p:spTree>
    <p:extLst>
      <p:ext uri="{BB962C8B-B14F-4D97-AF65-F5344CB8AC3E}">
        <p14:creationId xmlns:p14="http://schemas.microsoft.com/office/powerpoint/2010/main" val="2928227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l divider">
    <p:bg>
      <p:bgPr>
        <a:solidFill>
          <a:schemeClr val="bg2"/>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323770D-7D96-47BF-959C-B45EA3E59D72}"/>
              </a:ext>
            </a:extLst>
          </p:cNvPr>
          <p:cNvSpPr>
            <a:spLocks noGrp="1"/>
          </p:cNvSpPr>
          <p:nvPr>
            <p:ph type="body" sz="quarter" idx="11" hasCustomPrompt="1"/>
          </p:nvPr>
        </p:nvSpPr>
        <p:spPr>
          <a:xfrm>
            <a:off x="280026" y="1116875"/>
            <a:ext cx="5180249" cy="3552147"/>
          </a:xfrm>
        </p:spPr>
        <p:txBody>
          <a:bodyPr anchor="t">
            <a:noAutofit/>
          </a:bodyPr>
          <a:lstStyle>
            <a:lvl1pPr algn="l">
              <a:lnSpc>
                <a:spcPct val="80000"/>
              </a:lnSpc>
              <a:spcAft>
                <a:spcPts val="0"/>
              </a:spcAft>
              <a:defRPr sz="37500" spc="-225">
                <a:solidFill>
                  <a:schemeClr val="tx2"/>
                </a:solidFill>
                <a:latin typeface="Public Sans Thin"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8" name="Title 1">
            <a:extLst>
              <a:ext uri="{FF2B5EF4-FFF2-40B4-BE49-F238E27FC236}">
                <a16:creationId xmlns:a16="http://schemas.microsoft.com/office/drawing/2014/main" id="{A8A616F0-20B4-45D4-8467-635A42F4CDE1}"/>
              </a:ext>
            </a:extLst>
          </p:cNvPr>
          <p:cNvSpPr>
            <a:spLocks noGrp="1"/>
          </p:cNvSpPr>
          <p:nvPr>
            <p:ph type="ctrTitle" hasCustomPrompt="1"/>
          </p:nvPr>
        </p:nvSpPr>
        <p:spPr>
          <a:xfrm>
            <a:off x="4963886" y="3402875"/>
            <a:ext cx="3636172" cy="1266147"/>
          </a:xfrm>
          <a:ln>
            <a:noFill/>
          </a:ln>
        </p:spPr>
        <p:txBody>
          <a:bodyPr anchor="b">
            <a:normAutofit/>
          </a:bodyPr>
          <a:lstStyle>
            <a:lvl1pPr algn="r">
              <a:lnSpc>
                <a:spcPct val="90000"/>
              </a:lnSpc>
              <a:defRPr sz="3000">
                <a:solidFill>
                  <a:schemeClr val="tx2"/>
                </a:solidFill>
              </a:defRPr>
            </a:lvl1pPr>
          </a:lstStyle>
          <a:p>
            <a:r>
              <a:rPr lang="en-US"/>
              <a:t>Divider title here</a:t>
            </a:r>
          </a:p>
        </p:txBody>
      </p:sp>
    </p:spTree>
    <p:extLst>
      <p:ext uri="{BB962C8B-B14F-4D97-AF65-F5344CB8AC3E}">
        <p14:creationId xmlns:p14="http://schemas.microsoft.com/office/powerpoint/2010/main" val="1736202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d/Teal divider">
    <p:bg>
      <p:bgPr>
        <a:solidFill>
          <a:schemeClr val="accent6"/>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B7042EAB-A73F-42D6-B931-656C3CAFC3E6}"/>
              </a:ext>
            </a:extLst>
          </p:cNvPr>
          <p:cNvSpPr>
            <a:spLocks noGrp="1"/>
          </p:cNvSpPr>
          <p:nvPr>
            <p:ph type="body" sz="quarter" idx="11" hasCustomPrompt="1"/>
          </p:nvPr>
        </p:nvSpPr>
        <p:spPr>
          <a:xfrm>
            <a:off x="280026" y="1116875"/>
            <a:ext cx="5180249" cy="3552147"/>
          </a:xfrm>
        </p:spPr>
        <p:txBody>
          <a:bodyPr anchor="t">
            <a:noAutofit/>
          </a:bodyPr>
          <a:lstStyle>
            <a:lvl1pPr algn="l">
              <a:lnSpc>
                <a:spcPct val="80000"/>
              </a:lnSpc>
              <a:spcAft>
                <a:spcPts val="0"/>
              </a:spcAft>
              <a:defRPr sz="37500" spc="-225">
                <a:solidFill>
                  <a:schemeClr val="tx2"/>
                </a:solidFill>
                <a:latin typeface="Public Sans Thin"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8" name="Title 1">
            <a:extLst>
              <a:ext uri="{FF2B5EF4-FFF2-40B4-BE49-F238E27FC236}">
                <a16:creationId xmlns:a16="http://schemas.microsoft.com/office/drawing/2014/main" id="{2DEA2251-519E-4722-BFBB-160AA444B8A3}"/>
              </a:ext>
            </a:extLst>
          </p:cNvPr>
          <p:cNvSpPr>
            <a:spLocks noGrp="1"/>
          </p:cNvSpPr>
          <p:nvPr>
            <p:ph type="ctrTitle" hasCustomPrompt="1"/>
          </p:nvPr>
        </p:nvSpPr>
        <p:spPr>
          <a:xfrm>
            <a:off x="4963886" y="3402875"/>
            <a:ext cx="3636172" cy="1266147"/>
          </a:xfrm>
          <a:ln>
            <a:noFill/>
          </a:ln>
        </p:spPr>
        <p:txBody>
          <a:bodyPr anchor="b">
            <a:normAutofit/>
          </a:bodyPr>
          <a:lstStyle>
            <a:lvl1pPr algn="r">
              <a:lnSpc>
                <a:spcPct val="90000"/>
              </a:lnSpc>
              <a:defRPr sz="3000">
                <a:solidFill>
                  <a:schemeClr val="tx2"/>
                </a:solidFill>
              </a:defRPr>
            </a:lvl1pPr>
          </a:lstStyle>
          <a:p>
            <a:r>
              <a:rPr lang="en-US"/>
              <a:t>Divider title here</a:t>
            </a:r>
          </a:p>
        </p:txBody>
      </p:sp>
    </p:spTree>
    <p:extLst>
      <p:ext uri="{BB962C8B-B14F-4D97-AF65-F5344CB8AC3E}">
        <p14:creationId xmlns:p14="http://schemas.microsoft.com/office/powerpoint/2010/main" val="1007469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y/Teal divider">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3886" y="3402875"/>
            <a:ext cx="3636172" cy="1266147"/>
          </a:xfrm>
          <a:ln>
            <a:noFill/>
          </a:ln>
        </p:spPr>
        <p:txBody>
          <a:bodyPr anchor="b">
            <a:normAutofit/>
          </a:bodyPr>
          <a:lstStyle>
            <a:lvl1pPr algn="r">
              <a:lnSpc>
                <a:spcPct val="90000"/>
              </a:lnSpc>
              <a:defRPr sz="3000">
                <a:solidFill>
                  <a:schemeClr val="tx2"/>
                </a:solidFill>
              </a:defRPr>
            </a:lvl1pPr>
          </a:lstStyle>
          <a:p>
            <a:r>
              <a:rPr lang="en-US"/>
              <a:t>Divider title here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280026" y="1116875"/>
            <a:ext cx="5180249" cy="3552147"/>
          </a:xfrm>
        </p:spPr>
        <p:txBody>
          <a:bodyPr anchor="t">
            <a:noAutofit/>
          </a:bodyPr>
          <a:lstStyle>
            <a:lvl1pPr algn="l">
              <a:lnSpc>
                <a:spcPct val="80000"/>
              </a:lnSpc>
              <a:spcAft>
                <a:spcPts val="0"/>
              </a:spcAft>
              <a:defRPr sz="37500" spc="-225">
                <a:solidFill>
                  <a:schemeClr val="tx2"/>
                </a:solidFill>
                <a:latin typeface="Public Sans Thin"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281683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270000" y="270000"/>
            <a:ext cx="7290000" cy="757239"/>
          </a:xfrm>
        </p:spPr>
        <p:txBody>
          <a:bodyPr/>
          <a:lstStyle>
            <a:lvl1pPr>
              <a:defRPr>
                <a:solidFill>
                  <a:schemeClr val="tx2"/>
                </a:solidFill>
              </a:defRPr>
            </a:lvl1pPr>
          </a:lstStyle>
          <a:p>
            <a:r>
              <a:rPr lang="en-US"/>
              <a:t>Click to edit Master title style</a:t>
            </a:r>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270272" y="1215000"/>
            <a:ext cx="8585597" cy="3375000"/>
          </a:xfrm>
        </p:spPr>
        <p:txBody>
          <a:bodyPr/>
          <a:lstStyle>
            <a:lvl1pPr>
              <a:defRPr>
                <a:solidFill>
                  <a:schemeClr val="tx2"/>
                </a:solidFill>
              </a:defRPr>
            </a:lvl1pPr>
          </a:lstStyle>
          <a:p>
            <a:r>
              <a:rPr lang="en-US"/>
              <a:t>Click icon to add table</a:t>
            </a:r>
            <a:endParaRPr lang="en-AU"/>
          </a:p>
        </p:txBody>
      </p:sp>
    </p:spTree>
    <p:extLst>
      <p:ext uri="{BB962C8B-B14F-4D97-AF65-F5344CB8AC3E}">
        <p14:creationId xmlns:p14="http://schemas.microsoft.com/office/powerpoint/2010/main" val="434790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s 2a - Te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p:nvSpPr>
        <p:spPr>
          <a:xfrm>
            <a:off x="0" y="1201500"/>
            <a:ext cx="9144000" cy="3942000"/>
          </a:xfrm>
          <a:prstGeom prst="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a:xfrm>
            <a:off x="270000" y="270000"/>
            <a:ext cx="7290000" cy="757239"/>
          </a:xfrm>
        </p:spPr>
        <p:txBody>
          <a:bodyPr/>
          <a:lstStyle/>
          <a:p>
            <a:r>
              <a:rPr lang="en-US"/>
              <a:t>Click to edit Master title style</a:t>
            </a:r>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270272" y="1518751"/>
            <a:ext cx="8585597" cy="3307499"/>
          </a:xfrm>
        </p:spPr>
        <p:txBody>
          <a:bodyPr/>
          <a:lstStyle/>
          <a:p>
            <a:r>
              <a:rPr lang="en-US"/>
              <a:t>Click icon to add table</a:t>
            </a:r>
            <a:endParaRPr lang="en-AU"/>
          </a:p>
        </p:txBody>
      </p:sp>
    </p:spTree>
    <p:extLst>
      <p:ext uri="{BB962C8B-B14F-4D97-AF65-F5344CB8AC3E}">
        <p14:creationId xmlns:p14="http://schemas.microsoft.com/office/powerpoint/2010/main" val="2415345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s 2b -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p:nvSpPr>
        <p:spPr>
          <a:xfrm>
            <a:off x="0" y="1201500"/>
            <a:ext cx="9144000" cy="394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a:xfrm>
            <a:off x="270000" y="270000"/>
            <a:ext cx="7290000" cy="757239"/>
          </a:xfrm>
        </p:spPr>
        <p:txBody>
          <a:bodyPr/>
          <a:lstStyle/>
          <a:p>
            <a:r>
              <a:rPr lang="en-US"/>
              <a:t>Click to edit Master title style</a:t>
            </a:r>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270272" y="1518751"/>
            <a:ext cx="8585597" cy="3307499"/>
          </a:xfrm>
        </p:spPr>
        <p:txBody>
          <a:bodyPr/>
          <a:lstStyle/>
          <a:p>
            <a:r>
              <a:rPr lang="en-US"/>
              <a:t>Click icon to add table</a:t>
            </a:r>
            <a:endParaRPr lang="en-AU"/>
          </a:p>
        </p:txBody>
      </p:sp>
    </p:spTree>
    <p:extLst>
      <p:ext uri="{BB962C8B-B14F-4D97-AF65-F5344CB8AC3E}">
        <p14:creationId xmlns:p14="http://schemas.microsoft.com/office/powerpoint/2010/main" val="300589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st (large)">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953311" y="946826"/>
            <a:ext cx="7308715" cy="3612204"/>
          </a:xfrm>
        </p:spPr>
        <p:txBody>
          <a:bodyPr lIns="0"/>
          <a:lstStyle>
            <a:lvl1pPr marL="265116" indent="-265116">
              <a:buClr>
                <a:srgbClr val="00ACBB"/>
              </a:buClr>
              <a:buFont typeface="Calibri" panose="020F0502020204030204" pitchFamily="34" charset="0"/>
              <a:buChar char="&gt;"/>
              <a:defRPr sz="2000" baseline="0"/>
            </a:lvl1pPr>
            <a:lvl2pPr marL="538163" indent="-273050">
              <a:buClr>
                <a:srgbClr val="00ACBB"/>
              </a:buClr>
              <a:buFont typeface="Arial" panose="020B0604020202020204" pitchFamily="34" charset="0"/>
              <a:buChar char="•"/>
              <a:defRPr sz="2000"/>
            </a:lvl2pPr>
            <a:lvl3pPr marL="914400" indent="-109538">
              <a:defRPr/>
            </a:lvl3pPr>
          </a:lstStyle>
          <a:p>
            <a:pPr lvl="0"/>
            <a:r>
              <a:rPr lang="en-GB"/>
              <a:t>Click to add bullet point</a:t>
            </a:r>
          </a:p>
          <a:p>
            <a:pPr lvl="1"/>
            <a:r>
              <a:rPr lang="en-GB"/>
              <a:t>A</a:t>
            </a:r>
          </a:p>
          <a:p>
            <a:pPr lvl="2"/>
            <a:endParaRPr lang="en-GB"/>
          </a:p>
          <a:p>
            <a:pPr lvl="0"/>
            <a:endParaRPr lang="en-AU"/>
          </a:p>
        </p:txBody>
      </p:sp>
      <p:sp>
        <p:nvSpPr>
          <p:cNvPr id="8" name="Title 1"/>
          <p:cNvSpPr>
            <a:spLocks noGrp="1"/>
          </p:cNvSpPr>
          <p:nvPr>
            <p:ph type="title" hasCustomPrompt="1"/>
          </p:nvPr>
        </p:nvSpPr>
        <p:spPr>
          <a:xfrm>
            <a:off x="953311" y="245453"/>
            <a:ext cx="7074678" cy="475253"/>
          </a:xfrm>
        </p:spPr>
        <p:txBody>
          <a:bodyPr bIns="46800">
            <a:noAutofit/>
          </a:bodyPr>
          <a:lstStyle>
            <a:lvl1pPr>
              <a:defRPr sz="2800" baseline="0">
                <a:solidFill>
                  <a:schemeClr val="tx1"/>
                </a:solidFill>
              </a:defRPr>
            </a:lvl1pPr>
          </a:lstStyle>
          <a:p>
            <a:r>
              <a:rPr lang="en-US"/>
              <a:t>Title</a:t>
            </a:r>
            <a:endParaRPr lang="en-AU"/>
          </a:p>
        </p:txBody>
      </p:sp>
      <p:sp>
        <p:nvSpPr>
          <p:cNvPr id="2" name="Date Placeholder 1"/>
          <p:cNvSpPr>
            <a:spLocks noGrp="1"/>
          </p:cNvSpPr>
          <p:nvPr>
            <p:ph type="dt" sz="half" idx="12"/>
          </p:nvPr>
        </p:nvSpPr>
        <p:spPr>
          <a:xfrm>
            <a:off x="6588224" y="4747543"/>
            <a:ext cx="1673801" cy="344487"/>
          </a:xfrm>
        </p:spPr>
        <p:txBody>
          <a:bodyPr/>
          <a:lstStyle>
            <a:lvl1pPr>
              <a:defRPr sz="1100"/>
            </a:lvl1pPr>
          </a:lstStyle>
          <a:p>
            <a:r>
              <a:rPr lang="en-US"/>
              <a:t>30 June 2021</a:t>
            </a:r>
            <a:endParaRPr lang="en-AU"/>
          </a:p>
        </p:txBody>
      </p:sp>
      <p:sp>
        <p:nvSpPr>
          <p:cNvPr id="3" name="Footer Placeholder 2"/>
          <p:cNvSpPr>
            <a:spLocks noGrp="1"/>
          </p:cNvSpPr>
          <p:nvPr>
            <p:ph type="ftr" sz="quarter" idx="13"/>
          </p:nvPr>
        </p:nvSpPr>
        <p:spPr>
          <a:xfrm>
            <a:off x="953311" y="4747543"/>
            <a:ext cx="5490896" cy="344487"/>
          </a:xfrm>
        </p:spPr>
        <p:txBody>
          <a:bodyPr/>
          <a:lstStyle>
            <a:lvl1pPr>
              <a:defRPr sz="1100">
                <a:solidFill>
                  <a:schemeClr val="bg1"/>
                </a:solidFill>
                <a:latin typeface="+mj-lt"/>
              </a:defRPr>
            </a:lvl1pPr>
          </a:lstStyle>
          <a:p>
            <a:pPr algn="l"/>
            <a:r>
              <a:rPr lang="en-AU"/>
              <a:t>IRO ARC Presentation</a:t>
            </a:r>
          </a:p>
        </p:txBody>
      </p:sp>
    </p:spTree>
    <p:extLst>
      <p:ext uri="{BB962C8B-B14F-4D97-AF65-F5344CB8AC3E}">
        <p14:creationId xmlns:p14="http://schemas.microsoft.com/office/powerpoint/2010/main" val="1187729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s 2c - 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p:nvSpPr>
        <p:spPr>
          <a:xfrm>
            <a:off x="0" y="1201500"/>
            <a:ext cx="9144000" cy="39420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a:xfrm>
            <a:off x="270000" y="270000"/>
            <a:ext cx="7290000" cy="757239"/>
          </a:xfrm>
        </p:spPr>
        <p:txBody>
          <a:bodyPr/>
          <a:lstStyle/>
          <a:p>
            <a:r>
              <a:rPr lang="en-US"/>
              <a:t>Click to edit Master title style</a:t>
            </a:r>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270272" y="1518751"/>
            <a:ext cx="8585597" cy="3307499"/>
          </a:xfrm>
        </p:spPr>
        <p:txBody>
          <a:bodyPr/>
          <a:lstStyle/>
          <a:p>
            <a:r>
              <a:rPr lang="en-US"/>
              <a:t>Click icon to add table</a:t>
            </a:r>
            <a:endParaRPr lang="en-AU"/>
          </a:p>
        </p:txBody>
      </p:sp>
    </p:spTree>
    <p:extLst>
      <p:ext uri="{BB962C8B-B14F-4D97-AF65-F5344CB8AC3E}">
        <p14:creationId xmlns:p14="http://schemas.microsoft.com/office/powerpoint/2010/main" val="7379681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s 3">
    <p:spTree>
      <p:nvGrpSpPr>
        <p:cNvPr id="1" name=""/>
        <p:cNvGrpSpPr/>
        <p:nvPr/>
      </p:nvGrpSpPr>
      <p:grpSpPr>
        <a:xfrm>
          <a:off x="0" y="0"/>
          <a:ext cx="0" cy="0"/>
          <a:chOff x="0" y="0"/>
          <a:chExt cx="0" cy="0"/>
        </a:xfrm>
      </p:grpSpPr>
      <p:sp>
        <p:nvSpPr>
          <p:cNvPr id="2" name="Title 1"/>
          <p:cNvSpPr>
            <a:spLocks noGrp="1"/>
          </p:cNvSpPr>
          <p:nvPr>
            <p:ph type="title"/>
          </p:nvPr>
        </p:nvSpPr>
        <p:spPr>
          <a:xfrm>
            <a:off x="270000" y="270000"/>
            <a:ext cx="7290000" cy="757239"/>
          </a:xfrm>
        </p:spPr>
        <p:txBody>
          <a:bodyPr/>
          <a:lstStyle/>
          <a:p>
            <a:r>
              <a:rPr lang="en-US"/>
              <a:t>Click to edit Master title style</a:t>
            </a:r>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270272" y="1398412"/>
            <a:ext cx="8585597" cy="3375000"/>
          </a:xfrm>
        </p:spPr>
        <p:txBody>
          <a:bodyPr/>
          <a:lstStyle/>
          <a:p>
            <a:r>
              <a:rPr lang="en-US"/>
              <a:t>Click icon to add table</a:t>
            </a:r>
            <a:endParaRPr lang="en-AU"/>
          </a:p>
        </p:txBody>
      </p:sp>
    </p:spTree>
    <p:extLst>
      <p:ext uri="{BB962C8B-B14F-4D97-AF65-F5344CB8AC3E}">
        <p14:creationId xmlns:p14="http://schemas.microsoft.com/office/powerpoint/2010/main" val="4202937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10A01DC5-1685-4615-8240-15192985C6A2}" type="slidenum">
              <a:rPr lang="en-AU" smtClean="0"/>
              <a:pPr/>
              <a:t>‹#›</a:t>
            </a:fld>
            <a:endParaRPr lang="en-AU"/>
          </a:p>
        </p:txBody>
      </p:sp>
      <p:sp>
        <p:nvSpPr>
          <p:cNvPr id="3" name="Footer Placeholder 2">
            <a:extLst>
              <a:ext uri="{FF2B5EF4-FFF2-40B4-BE49-F238E27FC236}">
                <a16:creationId xmlns:a16="http://schemas.microsoft.com/office/drawing/2014/main" id="{C87295F5-8E48-4205-9904-9A5164D016EB}"/>
              </a:ext>
            </a:extLst>
          </p:cNvPr>
          <p:cNvSpPr>
            <a:spLocks noGrp="1"/>
          </p:cNvSpPr>
          <p:nvPr>
            <p:ph type="ftr" sz="quarter" idx="13"/>
          </p:nvPr>
        </p:nvSpPr>
        <p:spPr/>
        <p:txBody>
          <a:bodyPr/>
          <a:lstStyle/>
          <a:p>
            <a:r>
              <a:rPr lang="en-US"/>
              <a:t>State Insurance Regulatory Authority</a:t>
            </a:r>
            <a:endParaRPr lang="en-AU"/>
          </a:p>
        </p:txBody>
      </p:sp>
    </p:spTree>
    <p:extLst>
      <p:ext uri="{BB962C8B-B14F-4D97-AF65-F5344CB8AC3E}">
        <p14:creationId xmlns:p14="http://schemas.microsoft.com/office/powerpoint/2010/main" val="123762553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464"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0000" y="270000"/>
            <a:ext cx="7290000" cy="757239"/>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numCol="1"/>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0A01DC5-1685-4615-8240-15192985C6A2}" type="slidenum">
              <a:rPr lang="en-AU" smtClean="0"/>
              <a:pPr/>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270000" y="1161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p:nvCxnSpPr>
        <p:spPr>
          <a:xfrm>
            <a:off x="270000" y="4725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F19F0766-C154-4570-B614-E69C6B5768D9}"/>
              </a:ext>
            </a:extLst>
          </p:cNvPr>
          <p:cNvSpPr>
            <a:spLocks noGrp="1"/>
          </p:cNvSpPr>
          <p:nvPr>
            <p:ph type="ftr" sz="quarter" idx="13"/>
          </p:nvPr>
        </p:nvSpPr>
        <p:spPr/>
        <p:txBody>
          <a:bodyPr/>
          <a:lstStyle>
            <a:lvl1pPr algn="l">
              <a:defRPr>
                <a:solidFill>
                  <a:schemeClr val="tx2"/>
                </a:solidFill>
              </a:defRPr>
            </a:lvl1pPr>
          </a:lstStyle>
          <a:p>
            <a:r>
              <a:rPr lang="en-US"/>
              <a:t>State Insurance Regulatory Authority</a:t>
            </a:r>
            <a:endParaRPr lang="en-AU"/>
          </a:p>
        </p:txBody>
      </p:sp>
    </p:spTree>
    <p:extLst>
      <p:ext uri="{BB962C8B-B14F-4D97-AF65-F5344CB8AC3E}">
        <p14:creationId xmlns:p14="http://schemas.microsoft.com/office/powerpoint/2010/main" val="3397295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intro para, multi-content">
    <p:spTree>
      <p:nvGrpSpPr>
        <p:cNvPr id="1" name=""/>
        <p:cNvGrpSpPr/>
        <p:nvPr/>
      </p:nvGrpSpPr>
      <p:grpSpPr>
        <a:xfrm>
          <a:off x="0" y="0"/>
          <a:ext cx="0" cy="0"/>
          <a:chOff x="0" y="0"/>
          <a:chExt cx="0" cy="0"/>
        </a:xfrm>
      </p:grpSpPr>
      <p:sp>
        <p:nvSpPr>
          <p:cNvPr id="2" name="Title 1"/>
          <p:cNvSpPr>
            <a:spLocks noGrp="1"/>
          </p:cNvSpPr>
          <p:nvPr>
            <p:ph type="title"/>
          </p:nvPr>
        </p:nvSpPr>
        <p:spPr>
          <a:xfrm>
            <a:off x="269550" y="270000"/>
            <a:ext cx="7352094" cy="757239"/>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270000" y="2648701"/>
            <a:ext cx="8604900" cy="1964804"/>
          </a:xfrm>
        </p:spPr>
        <p:txBody>
          <a:bodyPr numCol="3" spcCol="360000"/>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0A01DC5-1685-4615-8240-15192985C6A2}" type="slidenum">
              <a:rPr lang="en-AU" smtClean="0"/>
              <a:pPr/>
              <a:t>‹#›</a:t>
            </a:fld>
            <a:endParaRPr lang="en-AU"/>
          </a:p>
        </p:txBody>
      </p:sp>
      <p:sp>
        <p:nvSpPr>
          <p:cNvPr id="5" name="Text Placeholder 4">
            <a:extLst>
              <a:ext uri="{FF2B5EF4-FFF2-40B4-BE49-F238E27FC236}">
                <a16:creationId xmlns:a16="http://schemas.microsoft.com/office/drawing/2014/main" id="{DF9F16F6-B380-4634-BE3E-7C3795D23061}"/>
              </a:ext>
            </a:extLst>
          </p:cNvPr>
          <p:cNvSpPr>
            <a:spLocks noGrp="1"/>
          </p:cNvSpPr>
          <p:nvPr>
            <p:ph type="body" sz="quarter" idx="13"/>
          </p:nvPr>
        </p:nvSpPr>
        <p:spPr>
          <a:xfrm>
            <a:off x="269551" y="1323000"/>
            <a:ext cx="4402781" cy="1080000"/>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8A717780-26FF-496E-9090-1DF5EAB85DD0}"/>
              </a:ext>
            </a:extLst>
          </p:cNvPr>
          <p:cNvSpPr>
            <a:spLocks noGrp="1"/>
          </p:cNvSpPr>
          <p:nvPr>
            <p:ph type="ftr" sz="quarter" idx="14"/>
          </p:nvPr>
        </p:nvSpPr>
        <p:spPr/>
        <p:txBody>
          <a:bodyPr/>
          <a:lstStyle>
            <a:lvl1pPr>
              <a:defRPr>
                <a:solidFill>
                  <a:schemeClr val="tx2"/>
                </a:solidFill>
              </a:defRPr>
            </a:lvl1pPr>
          </a:lstStyle>
          <a:p>
            <a:r>
              <a:rPr lang="en-US"/>
              <a:t>State Insurance Regulatory Authority</a:t>
            </a:r>
            <a:endParaRPr lang="en-AU"/>
          </a:p>
        </p:txBody>
      </p:sp>
      <p:cxnSp>
        <p:nvCxnSpPr>
          <p:cNvPr id="8" name="Straight Connector 7">
            <a:extLst>
              <a:ext uri="{FF2B5EF4-FFF2-40B4-BE49-F238E27FC236}">
                <a16:creationId xmlns:a16="http://schemas.microsoft.com/office/drawing/2014/main" id="{A44510F9-8D42-4FE4-1A81-2B1FE1BCCDD7}"/>
              </a:ext>
            </a:extLst>
          </p:cNvPr>
          <p:cNvCxnSpPr/>
          <p:nvPr userDrawn="1"/>
        </p:nvCxnSpPr>
        <p:spPr>
          <a:xfrm>
            <a:off x="270000" y="4725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2A2E05-468D-448A-65A2-3DEDB876E032}"/>
              </a:ext>
            </a:extLst>
          </p:cNvPr>
          <p:cNvCxnSpPr/>
          <p:nvPr userDrawn="1"/>
        </p:nvCxnSpPr>
        <p:spPr>
          <a:xfrm>
            <a:off x="270000" y="25002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5DC890-EA48-74AD-CB8F-37764028B774}"/>
              </a:ext>
            </a:extLst>
          </p:cNvPr>
          <p:cNvCxnSpPr/>
          <p:nvPr userDrawn="1"/>
        </p:nvCxnSpPr>
        <p:spPr>
          <a:xfrm>
            <a:off x="269550" y="1188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6818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al: Intro, 3 x multi-content over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100" y="270000"/>
            <a:ext cx="7343080" cy="757239"/>
          </a:xfrm>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269100" y="1323000"/>
            <a:ext cx="2052000" cy="2370007"/>
          </a:xfrm>
        </p:spPr>
        <p:txBody>
          <a:bodyPr/>
          <a:lstStyle>
            <a:lvl1pPr>
              <a:defRPr/>
            </a:lvl1pPr>
          </a:lstStyle>
          <a:p>
            <a:pPr lvl="0"/>
            <a:r>
              <a:rPr lang="en-US"/>
              <a:t>Subheading</a:t>
            </a:r>
            <a:endParaRPr lang="en-AU"/>
          </a:p>
        </p:txBody>
      </p:sp>
      <p:sp>
        <p:nvSpPr>
          <p:cNvPr id="14" name="Text Placeholder 12">
            <a:extLst>
              <a:ext uri="{FF2B5EF4-FFF2-40B4-BE49-F238E27FC236}">
                <a16:creationId xmlns:a16="http://schemas.microsoft.com/office/drawing/2014/main" id="{5FD500A8-5915-4FE0-ABF0-40865003ECB2}"/>
              </a:ext>
            </a:extLst>
          </p:cNvPr>
          <p:cNvSpPr>
            <a:spLocks noGrp="1"/>
          </p:cNvSpPr>
          <p:nvPr>
            <p:ph type="body" sz="quarter" idx="15" hasCustomPrompt="1"/>
          </p:nvPr>
        </p:nvSpPr>
        <p:spPr>
          <a:xfrm>
            <a:off x="269100" y="3982713"/>
            <a:ext cx="2052000" cy="605468"/>
          </a:xfrm>
        </p:spPr>
        <p:txBody>
          <a:bodyPr anchor="b">
            <a:normAutofit/>
          </a:bodyPr>
          <a:lstStyle>
            <a:lvl1pPr>
              <a:defRPr sz="900">
                <a:latin typeface="+mn-lt"/>
              </a:defRPr>
            </a:lvl1pPr>
          </a:lstStyle>
          <a:p>
            <a:pPr lvl="0"/>
            <a:r>
              <a:rPr lang="en-US"/>
              <a:t>Caption text</a:t>
            </a:r>
            <a:endParaRPr lang="en-AU"/>
          </a:p>
        </p:txBody>
      </p:sp>
      <p:sp>
        <p:nvSpPr>
          <p:cNvPr id="5" name="Content Placeholder 4">
            <a:extLst>
              <a:ext uri="{FF2B5EF4-FFF2-40B4-BE49-F238E27FC236}">
                <a16:creationId xmlns:a16="http://schemas.microsoft.com/office/drawing/2014/main" id="{4A821FD8-0C0A-4791-B35C-7D3E73D496D8}"/>
              </a:ext>
            </a:extLst>
          </p:cNvPr>
          <p:cNvSpPr>
            <a:spLocks noGrp="1"/>
          </p:cNvSpPr>
          <p:nvPr>
            <p:ph sz="quarter" idx="16"/>
          </p:nvPr>
        </p:nvSpPr>
        <p:spPr>
          <a:xfrm>
            <a:off x="2511029" y="1338824"/>
            <a:ext cx="2052000" cy="118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Content Placeholder 4">
            <a:extLst>
              <a:ext uri="{FF2B5EF4-FFF2-40B4-BE49-F238E27FC236}">
                <a16:creationId xmlns:a16="http://schemas.microsoft.com/office/drawing/2014/main" id="{7D82E894-4E5C-4070-B82C-DD743E9DE67A}"/>
              </a:ext>
            </a:extLst>
          </p:cNvPr>
          <p:cNvSpPr>
            <a:spLocks noGrp="1"/>
          </p:cNvSpPr>
          <p:nvPr>
            <p:ph sz="quarter" idx="17"/>
          </p:nvPr>
        </p:nvSpPr>
        <p:spPr>
          <a:xfrm>
            <a:off x="4666964" y="1338824"/>
            <a:ext cx="2052000" cy="118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Content Placeholder 4">
            <a:extLst>
              <a:ext uri="{FF2B5EF4-FFF2-40B4-BE49-F238E27FC236}">
                <a16:creationId xmlns:a16="http://schemas.microsoft.com/office/drawing/2014/main" id="{9B45B8BA-659E-4626-B43E-6E5F753ABB87}"/>
              </a:ext>
            </a:extLst>
          </p:cNvPr>
          <p:cNvSpPr>
            <a:spLocks noGrp="1"/>
          </p:cNvSpPr>
          <p:nvPr>
            <p:ph sz="quarter" idx="18"/>
          </p:nvPr>
        </p:nvSpPr>
        <p:spPr>
          <a:xfrm>
            <a:off x="6822900" y="1338824"/>
            <a:ext cx="2052000" cy="118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7">
            <a:extLst>
              <a:ext uri="{FF2B5EF4-FFF2-40B4-BE49-F238E27FC236}">
                <a16:creationId xmlns:a16="http://schemas.microsoft.com/office/drawing/2014/main" id="{F6E64626-C7A4-41F8-8AC5-88AD0346F6C6}"/>
              </a:ext>
            </a:extLst>
          </p:cNvPr>
          <p:cNvSpPr>
            <a:spLocks noGrp="1"/>
          </p:cNvSpPr>
          <p:nvPr>
            <p:ph type="body" sz="quarter" idx="19"/>
          </p:nvPr>
        </p:nvSpPr>
        <p:spPr>
          <a:xfrm>
            <a:off x="2511028" y="2627080"/>
            <a:ext cx="2051447" cy="1960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7">
            <a:extLst>
              <a:ext uri="{FF2B5EF4-FFF2-40B4-BE49-F238E27FC236}">
                <a16:creationId xmlns:a16="http://schemas.microsoft.com/office/drawing/2014/main" id="{05B3364D-CB1B-47A9-BD58-A3751FD84FE8}"/>
              </a:ext>
            </a:extLst>
          </p:cNvPr>
          <p:cNvSpPr>
            <a:spLocks noGrp="1"/>
          </p:cNvSpPr>
          <p:nvPr>
            <p:ph type="body" sz="quarter" idx="20"/>
          </p:nvPr>
        </p:nvSpPr>
        <p:spPr>
          <a:xfrm>
            <a:off x="4667518" y="2627080"/>
            <a:ext cx="2051447" cy="1960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7">
            <a:extLst>
              <a:ext uri="{FF2B5EF4-FFF2-40B4-BE49-F238E27FC236}">
                <a16:creationId xmlns:a16="http://schemas.microsoft.com/office/drawing/2014/main" id="{9883B7F4-7C10-47B9-A6A8-B942C82A7692}"/>
              </a:ext>
            </a:extLst>
          </p:cNvPr>
          <p:cNvSpPr>
            <a:spLocks noGrp="1"/>
          </p:cNvSpPr>
          <p:nvPr>
            <p:ph type="body" sz="quarter" idx="21"/>
          </p:nvPr>
        </p:nvSpPr>
        <p:spPr>
          <a:xfrm>
            <a:off x="6823453" y="2627080"/>
            <a:ext cx="2051447" cy="1960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2">
            <a:extLst>
              <a:ext uri="{FF2B5EF4-FFF2-40B4-BE49-F238E27FC236}">
                <a16:creationId xmlns:a16="http://schemas.microsoft.com/office/drawing/2014/main" id="{13143B41-45FA-405D-AE98-FED1D18166D1}"/>
              </a:ext>
            </a:extLst>
          </p:cNvPr>
          <p:cNvSpPr>
            <a:spLocks noGrp="1"/>
          </p:cNvSpPr>
          <p:nvPr>
            <p:ph type="ftr" sz="quarter" idx="22"/>
          </p:nvPr>
        </p:nvSpPr>
        <p:spPr/>
        <p:txBody>
          <a:bodyPr/>
          <a:lstStyle/>
          <a:p>
            <a:r>
              <a:rPr lang="en-US"/>
              <a:t>State Insurance Regulatory Authority</a:t>
            </a:r>
            <a:endParaRPr lang="en-AU"/>
          </a:p>
        </p:txBody>
      </p:sp>
      <p:cxnSp>
        <p:nvCxnSpPr>
          <p:cNvPr id="4" name="Straight Connector 3">
            <a:extLst>
              <a:ext uri="{FF2B5EF4-FFF2-40B4-BE49-F238E27FC236}">
                <a16:creationId xmlns:a16="http://schemas.microsoft.com/office/drawing/2014/main" id="{1178B94C-011D-8BA2-6FB9-939E87298507}"/>
              </a:ext>
            </a:extLst>
          </p:cNvPr>
          <p:cNvCxnSpPr/>
          <p:nvPr userDrawn="1"/>
        </p:nvCxnSpPr>
        <p:spPr>
          <a:xfrm>
            <a:off x="269550" y="1188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0E0A8F-3ADB-702E-15E4-8F95C529BD7C}"/>
              </a:ext>
            </a:extLst>
          </p:cNvPr>
          <p:cNvCxnSpPr/>
          <p:nvPr userDrawn="1"/>
        </p:nvCxnSpPr>
        <p:spPr>
          <a:xfrm>
            <a:off x="270000" y="4725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2856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d: Intro, 3 x multi-content over text">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100" y="270000"/>
            <a:ext cx="7343080" cy="757239"/>
          </a:xfrm>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3" name="Footer Placeholder 2">
            <a:extLst>
              <a:ext uri="{FF2B5EF4-FFF2-40B4-BE49-F238E27FC236}">
                <a16:creationId xmlns:a16="http://schemas.microsoft.com/office/drawing/2014/main" id="{13143B41-45FA-405D-AE98-FED1D18166D1}"/>
              </a:ext>
            </a:extLst>
          </p:cNvPr>
          <p:cNvSpPr>
            <a:spLocks noGrp="1"/>
          </p:cNvSpPr>
          <p:nvPr>
            <p:ph type="ftr" sz="quarter" idx="22"/>
          </p:nvPr>
        </p:nvSpPr>
        <p:spPr/>
        <p:txBody>
          <a:bodyPr/>
          <a:lstStyle/>
          <a:p>
            <a:r>
              <a:rPr lang="en-US"/>
              <a:t>State Insurance Regulatory Authority</a:t>
            </a:r>
            <a:endParaRPr lang="en-AU"/>
          </a:p>
        </p:txBody>
      </p:sp>
      <p:sp>
        <p:nvSpPr>
          <p:cNvPr id="4" name="Text Placeholder 12">
            <a:extLst>
              <a:ext uri="{FF2B5EF4-FFF2-40B4-BE49-F238E27FC236}">
                <a16:creationId xmlns:a16="http://schemas.microsoft.com/office/drawing/2014/main" id="{B4D00DA3-3D5B-A463-2B78-7098237F4968}"/>
              </a:ext>
            </a:extLst>
          </p:cNvPr>
          <p:cNvSpPr>
            <a:spLocks noGrp="1"/>
          </p:cNvSpPr>
          <p:nvPr>
            <p:ph type="body" sz="quarter" idx="14" hasCustomPrompt="1"/>
          </p:nvPr>
        </p:nvSpPr>
        <p:spPr>
          <a:xfrm>
            <a:off x="269100" y="1323000"/>
            <a:ext cx="2052000" cy="2370007"/>
          </a:xfrm>
        </p:spPr>
        <p:txBody>
          <a:bodyPr/>
          <a:lstStyle>
            <a:lvl1pPr>
              <a:defRPr/>
            </a:lvl1pPr>
          </a:lstStyle>
          <a:p>
            <a:pPr lvl="0"/>
            <a:r>
              <a:rPr lang="en-US"/>
              <a:t>Subheading</a:t>
            </a:r>
            <a:endParaRPr lang="en-AU"/>
          </a:p>
        </p:txBody>
      </p:sp>
      <p:sp>
        <p:nvSpPr>
          <p:cNvPr id="6" name="Text Placeholder 12">
            <a:extLst>
              <a:ext uri="{FF2B5EF4-FFF2-40B4-BE49-F238E27FC236}">
                <a16:creationId xmlns:a16="http://schemas.microsoft.com/office/drawing/2014/main" id="{04802040-A0C8-B36B-49A0-E2BA27A83425}"/>
              </a:ext>
            </a:extLst>
          </p:cNvPr>
          <p:cNvSpPr>
            <a:spLocks noGrp="1"/>
          </p:cNvSpPr>
          <p:nvPr>
            <p:ph type="body" sz="quarter" idx="15" hasCustomPrompt="1"/>
          </p:nvPr>
        </p:nvSpPr>
        <p:spPr>
          <a:xfrm>
            <a:off x="269100" y="3982713"/>
            <a:ext cx="2052000" cy="605468"/>
          </a:xfrm>
        </p:spPr>
        <p:txBody>
          <a:bodyPr anchor="b">
            <a:normAutofit/>
          </a:bodyPr>
          <a:lstStyle>
            <a:lvl1pPr>
              <a:defRPr sz="900">
                <a:latin typeface="+mn-lt"/>
              </a:defRPr>
            </a:lvl1pPr>
          </a:lstStyle>
          <a:p>
            <a:pPr lvl="0"/>
            <a:r>
              <a:rPr lang="en-US"/>
              <a:t>Caption text</a:t>
            </a:r>
            <a:endParaRPr lang="en-AU"/>
          </a:p>
        </p:txBody>
      </p:sp>
      <p:sp>
        <p:nvSpPr>
          <p:cNvPr id="9" name="Content Placeholder 4">
            <a:extLst>
              <a:ext uri="{FF2B5EF4-FFF2-40B4-BE49-F238E27FC236}">
                <a16:creationId xmlns:a16="http://schemas.microsoft.com/office/drawing/2014/main" id="{954F4BD9-829D-512A-91F8-75150A040AC3}"/>
              </a:ext>
            </a:extLst>
          </p:cNvPr>
          <p:cNvSpPr>
            <a:spLocks noGrp="1"/>
          </p:cNvSpPr>
          <p:nvPr>
            <p:ph sz="quarter" idx="16"/>
          </p:nvPr>
        </p:nvSpPr>
        <p:spPr>
          <a:xfrm>
            <a:off x="2511029" y="1338824"/>
            <a:ext cx="2052000" cy="118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4">
            <a:extLst>
              <a:ext uri="{FF2B5EF4-FFF2-40B4-BE49-F238E27FC236}">
                <a16:creationId xmlns:a16="http://schemas.microsoft.com/office/drawing/2014/main" id="{59BF3366-8483-8BF6-60C6-2A16132C1E75}"/>
              </a:ext>
            </a:extLst>
          </p:cNvPr>
          <p:cNvSpPr>
            <a:spLocks noGrp="1"/>
          </p:cNvSpPr>
          <p:nvPr>
            <p:ph sz="quarter" idx="17"/>
          </p:nvPr>
        </p:nvSpPr>
        <p:spPr>
          <a:xfrm>
            <a:off x="4666964" y="1338824"/>
            <a:ext cx="2052000" cy="118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4">
            <a:extLst>
              <a:ext uri="{FF2B5EF4-FFF2-40B4-BE49-F238E27FC236}">
                <a16:creationId xmlns:a16="http://schemas.microsoft.com/office/drawing/2014/main" id="{EC35599D-8DBB-1889-E5B7-E48E98E15B0E}"/>
              </a:ext>
            </a:extLst>
          </p:cNvPr>
          <p:cNvSpPr>
            <a:spLocks noGrp="1"/>
          </p:cNvSpPr>
          <p:nvPr>
            <p:ph sz="quarter" idx="18"/>
          </p:nvPr>
        </p:nvSpPr>
        <p:spPr>
          <a:xfrm>
            <a:off x="6822900" y="1338824"/>
            <a:ext cx="2052000" cy="118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7">
            <a:extLst>
              <a:ext uri="{FF2B5EF4-FFF2-40B4-BE49-F238E27FC236}">
                <a16:creationId xmlns:a16="http://schemas.microsoft.com/office/drawing/2014/main" id="{0DDD4B8C-A6AB-6C8A-4AA6-CF7DF36F7E88}"/>
              </a:ext>
            </a:extLst>
          </p:cNvPr>
          <p:cNvSpPr>
            <a:spLocks noGrp="1"/>
          </p:cNvSpPr>
          <p:nvPr>
            <p:ph type="body" sz="quarter" idx="19"/>
          </p:nvPr>
        </p:nvSpPr>
        <p:spPr>
          <a:xfrm>
            <a:off x="2511028" y="2627080"/>
            <a:ext cx="2051447" cy="1960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Placeholder 7">
            <a:extLst>
              <a:ext uri="{FF2B5EF4-FFF2-40B4-BE49-F238E27FC236}">
                <a16:creationId xmlns:a16="http://schemas.microsoft.com/office/drawing/2014/main" id="{E7F0DE6F-1F95-2E45-9D18-A5824D1677B8}"/>
              </a:ext>
            </a:extLst>
          </p:cNvPr>
          <p:cNvSpPr>
            <a:spLocks noGrp="1"/>
          </p:cNvSpPr>
          <p:nvPr>
            <p:ph type="body" sz="quarter" idx="20"/>
          </p:nvPr>
        </p:nvSpPr>
        <p:spPr>
          <a:xfrm>
            <a:off x="4667518" y="2627080"/>
            <a:ext cx="2051447" cy="1960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7">
            <a:extLst>
              <a:ext uri="{FF2B5EF4-FFF2-40B4-BE49-F238E27FC236}">
                <a16:creationId xmlns:a16="http://schemas.microsoft.com/office/drawing/2014/main" id="{EF11E730-8885-A0FB-8A4A-747880ACFD9C}"/>
              </a:ext>
            </a:extLst>
          </p:cNvPr>
          <p:cNvSpPr>
            <a:spLocks noGrp="1"/>
          </p:cNvSpPr>
          <p:nvPr>
            <p:ph type="body" sz="quarter" idx="21"/>
          </p:nvPr>
        </p:nvSpPr>
        <p:spPr>
          <a:xfrm>
            <a:off x="6823453" y="2627080"/>
            <a:ext cx="2051447" cy="1960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20" name="Straight Connector 19">
            <a:extLst>
              <a:ext uri="{FF2B5EF4-FFF2-40B4-BE49-F238E27FC236}">
                <a16:creationId xmlns:a16="http://schemas.microsoft.com/office/drawing/2014/main" id="{8DC43B14-4483-1696-11D8-854FAA808664}"/>
              </a:ext>
            </a:extLst>
          </p:cNvPr>
          <p:cNvCxnSpPr/>
          <p:nvPr userDrawn="1"/>
        </p:nvCxnSpPr>
        <p:spPr>
          <a:xfrm>
            <a:off x="269550" y="1188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0BDD411-1DA7-D969-DAFC-C51A08AB8F7F}"/>
              </a:ext>
            </a:extLst>
          </p:cNvPr>
          <p:cNvCxnSpPr/>
          <p:nvPr userDrawn="1"/>
        </p:nvCxnSpPr>
        <p:spPr>
          <a:xfrm>
            <a:off x="270000" y="4725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965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y: Intro, 3 x multi-content over text">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100" y="270000"/>
            <a:ext cx="7343080" cy="757239"/>
          </a:xfrm>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3" name="Footer Placeholder 2">
            <a:extLst>
              <a:ext uri="{FF2B5EF4-FFF2-40B4-BE49-F238E27FC236}">
                <a16:creationId xmlns:a16="http://schemas.microsoft.com/office/drawing/2014/main" id="{13143B41-45FA-405D-AE98-FED1D18166D1}"/>
              </a:ext>
            </a:extLst>
          </p:cNvPr>
          <p:cNvSpPr>
            <a:spLocks noGrp="1"/>
          </p:cNvSpPr>
          <p:nvPr>
            <p:ph type="ftr" sz="quarter" idx="22"/>
          </p:nvPr>
        </p:nvSpPr>
        <p:spPr/>
        <p:txBody>
          <a:bodyPr/>
          <a:lstStyle/>
          <a:p>
            <a:r>
              <a:rPr lang="en-US"/>
              <a:t>State Insurance Regulatory Authority</a:t>
            </a:r>
            <a:endParaRPr lang="en-AU"/>
          </a:p>
        </p:txBody>
      </p:sp>
      <p:sp>
        <p:nvSpPr>
          <p:cNvPr id="4" name="Text Placeholder 12">
            <a:extLst>
              <a:ext uri="{FF2B5EF4-FFF2-40B4-BE49-F238E27FC236}">
                <a16:creationId xmlns:a16="http://schemas.microsoft.com/office/drawing/2014/main" id="{165E6D29-A37D-D679-838A-13C92220A153}"/>
              </a:ext>
            </a:extLst>
          </p:cNvPr>
          <p:cNvSpPr>
            <a:spLocks noGrp="1"/>
          </p:cNvSpPr>
          <p:nvPr>
            <p:ph type="body" sz="quarter" idx="14" hasCustomPrompt="1"/>
          </p:nvPr>
        </p:nvSpPr>
        <p:spPr>
          <a:xfrm>
            <a:off x="269100" y="1323000"/>
            <a:ext cx="2052000" cy="2370007"/>
          </a:xfrm>
        </p:spPr>
        <p:txBody>
          <a:bodyPr/>
          <a:lstStyle>
            <a:lvl1pPr>
              <a:defRPr/>
            </a:lvl1pPr>
          </a:lstStyle>
          <a:p>
            <a:pPr lvl="0"/>
            <a:r>
              <a:rPr lang="en-US"/>
              <a:t>Subheading</a:t>
            </a:r>
            <a:endParaRPr lang="en-AU"/>
          </a:p>
        </p:txBody>
      </p:sp>
      <p:sp>
        <p:nvSpPr>
          <p:cNvPr id="6" name="Text Placeholder 12">
            <a:extLst>
              <a:ext uri="{FF2B5EF4-FFF2-40B4-BE49-F238E27FC236}">
                <a16:creationId xmlns:a16="http://schemas.microsoft.com/office/drawing/2014/main" id="{9CE18D45-CD13-7B33-4855-9F2AADD068BD}"/>
              </a:ext>
            </a:extLst>
          </p:cNvPr>
          <p:cNvSpPr>
            <a:spLocks noGrp="1"/>
          </p:cNvSpPr>
          <p:nvPr>
            <p:ph type="body" sz="quarter" idx="15" hasCustomPrompt="1"/>
          </p:nvPr>
        </p:nvSpPr>
        <p:spPr>
          <a:xfrm>
            <a:off x="269100" y="3982713"/>
            <a:ext cx="2052000" cy="605468"/>
          </a:xfrm>
        </p:spPr>
        <p:txBody>
          <a:bodyPr anchor="b">
            <a:normAutofit/>
          </a:bodyPr>
          <a:lstStyle>
            <a:lvl1pPr>
              <a:defRPr sz="900">
                <a:latin typeface="+mn-lt"/>
              </a:defRPr>
            </a:lvl1pPr>
          </a:lstStyle>
          <a:p>
            <a:pPr lvl="0"/>
            <a:r>
              <a:rPr lang="en-US"/>
              <a:t>Caption text</a:t>
            </a:r>
            <a:endParaRPr lang="en-AU"/>
          </a:p>
        </p:txBody>
      </p:sp>
      <p:sp>
        <p:nvSpPr>
          <p:cNvPr id="9" name="Content Placeholder 4">
            <a:extLst>
              <a:ext uri="{FF2B5EF4-FFF2-40B4-BE49-F238E27FC236}">
                <a16:creationId xmlns:a16="http://schemas.microsoft.com/office/drawing/2014/main" id="{178E728A-87E5-E878-8C8D-7805D7C28815}"/>
              </a:ext>
            </a:extLst>
          </p:cNvPr>
          <p:cNvSpPr>
            <a:spLocks noGrp="1"/>
          </p:cNvSpPr>
          <p:nvPr>
            <p:ph sz="quarter" idx="16"/>
          </p:nvPr>
        </p:nvSpPr>
        <p:spPr>
          <a:xfrm>
            <a:off x="2511029" y="1338824"/>
            <a:ext cx="2052000" cy="118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4">
            <a:extLst>
              <a:ext uri="{FF2B5EF4-FFF2-40B4-BE49-F238E27FC236}">
                <a16:creationId xmlns:a16="http://schemas.microsoft.com/office/drawing/2014/main" id="{0462A78F-8E67-8427-DDE1-4FCDF2B074E6}"/>
              </a:ext>
            </a:extLst>
          </p:cNvPr>
          <p:cNvSpPr>
            <a:spLocks noGrp="1"/>
          </p:cNvSpPr>
          <p:nvPr>
            <p:ph sz="quarter" idx="17"/>
          </p:nvPr>
        </p:nvSpPr>
        <p:spPr>
          <a:xfrm>
            <a:off x="4666964" y="1338824"/>
            <a:ext cx="2052000" cy="118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4">
            <a:extLst>
              <a:ext uri="{FF2B5EF4-FFF2-40B4-BE49-F238E27FC236}">
                <a16:creationId xmlns:a16="http://schemas.microsoft.com/office/drawing/2014/main" id="{F8B86325-A607-1097-56BC-2E6FE448021E}"/>
              </a:ext>
            </a:extLst>
          </p:cNvPr>
          <p:cNvSpPr>
            <a:spLocks noGrp="1"/>
          </p:cNvSpPr>
          <p:nvPr>
            <p:ph sz="quarter" idx="18"/>
          </p:nvPr>
        </p:nvSpPr>
        <p:spPr>
          <a:xfrm>
            <a:off x="6822900" y="1338824"/>
            <a:ext cx="2052000" cy="118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7">
            <a:extLst>
              <a:ext uri="{FF2B5EF4-FFF2-40B4-BE49-F238E27FC236}">
                <a16:creationId xmlns:a16="http://schemas.microsoft.com/office/drawing/2014/main" id="{9E33A84C-220E-4E42-0160-8D7985548910}"/>
              </a:ext>
            </a:extLst>
          </p:cNvPr>
          <p:cNvSpPr>
            <a:spLocks noGrp="1"/>
          </p:cNvSpPr>
          <p:nvPr>
            <p:ph type="body" sz="quarter" idx="19"/>
          </p:nvPr>
        </p:nvSpPr>
        <p:spPr>
          <a:xfrm>
            <a:off x="2511028" y="2627080"/>
            <a:ext cx="2051447" cy="1960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Placeholder 7">
            <a:extLst>
              <a:ext uri="{FF2B5EF4-FFF2-40B4-BE49-F238E27FC236}">
                <a16:creationId xmlns:a16="http://schemas.microsoft.com/office/drawing/2014/main" id="{23976930-DA10-4705-0A1D-384A39E2AF3C}"/>
              </a:ext>
            </a:extLst>
          </p:cNvPr>
          <p:cNvSpPr>
            <a:spLocks noGrp="1"/>
          </p:cNvSpPr>
          <p:nvPr>
            <p:ph type="body" sz="quarter" idx="20"/>
          </p:nvPr>
        </p:nvSpPr>
        <p:spPr>
          <a:xfrm>
            <a:off x="4667518" y="2627080"/>
            <a:ext cx="2051447" cy="1960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7">
            <a:extLst>
              <a:ext uri="{FF2B5EF4-FFF2-40B4-BE49-F238E27FC236}">
                <a16:creationId xmlns:a16="http://schemas.microsoft.com/office/drawing/2014/main" id="{83E5DC55-D6D3-1FC7-E82C-8876D26A9334}"/>
              </a:ext>
            </a:extLst>
          </p:cNvPr>
          <p:cNvSpPr>
            <a:spLocks noGrp="1"/>
          </p:cNvSpPr>
          <p:nvPr>
            <p:ph type="body" sz="quarter" idx="21"/>
          </p:nvPr>
        </p:nvSpPr>
        <p:spPr>
          <a:xfrm>
            <a:off x="6823453" y="2627080"/>
            <a:ext cx="2051447" cy="1960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20" name="Straight Connector 19">
            <a:extLst>
              <a:ext uri="{FF2B5EF4-FFF2-40B4-BE49-F238E27FC236}">
                <a16:creationId xmlns:a16="http://schemas.microsoft.com/office/drawing/2014/main" id="{ABE01CA6-7EE0-801A-1F12-4BF7F09666F0}"/>
              </a:ext>
            </a:extLst>
          </p:cNvPr>
          <p:cNvCxnSpPr/>
          <p:nvPr userDrawn="1"/>
        </p:nvCxnSpPr>
        <p:spPr>
          <a:xfrm>
            <a:off x="269550" y="1188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2E8A72-15E1-A4ED-98E9-49E37A2AAA03}"/>
              </a:ext>
            </a:extLst>
          </p:cNvPr>
          <p:cNvCxnSpPr/>
          <p:nvPr userDrawn="1"/>
        </p:nvCxnSpPr>
        <p:spPr>
          <a:xfrm>
            <a:off x="270000" y="4725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508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tro, 5 multi-content">
    <p:spTree>
      <p:nvGrpSpPr>
        <p:cNvPr id="1" name=""/>
        <p:cNvGrpSpPr/>
        <p:nvPr/>
      </p:nvGrpSpPr>
      <p:grpSpPr>
        <a:xfrm>
          <a:off x="0" y="0"/>
          <a:ext cx="0" cy="0"/>
          <a:chOff x="0" y="0"/>
          <a:chExt cx="0" cy="0"/>
        </a:xfrm>
      </p:grpSpPr>
      <p:sp>
        <p:nvSpPr>
          <p:cNvPr id="2" name="Title 1"/>
          <p:cNvSpPr>
            <a:spLocks noGrp="1"/>
          </p:cNvSpPr>
          <p:nvPr>
            <p:ph type="title"/>
          </p:nvPr>
        </p:nvSpPr>
        <p:spPr>
          <a:xfrm>
            <a:off x="270000" y="270000"/>
            <a:ext cx="7290000" cy="757239"/>
          </a:xfrm>
        </p:spPr>
        <p:txBody>
          <a:bodyPr/>
          <a:lstStyle/>
          <a:p>
            <a:r>
              <a:rPr lang="en-US"/>
              <a:t>Click to edit Master title style</a:t>
            </a:r>
          </a:p>
        </p:txBody>
      </p:sp>
      <p:sp>
        <p:nvSpPr>
          <p:cNvPr id="3" name="Content Placeholder 2"/>
          <p:cNvSpPr>
            <a:spLocks noGrp="1"/>
          </p:cNvSpPr>
          <p:nvPr>
            <p:ph idx="1"/>
          </p:nvPr>
        </p:nvSpPr>
        <p:spPr>
          <a:xfrm>
            <a:off x="301898" y="3510000"/>
            <a:ext cx="4077000" cy="1215000"/>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09874" y="1188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B0121C-CEF0-4981-AE93-3434EA2CD2D3}"/>
              </a:ext>
            </a:extLst>
          </p:cNvPr>
          <p:cNvCxnSpPr/>
          <p:nvPr/>
        </p:nvCxnSpPr>
        <p:spPr>
          <a:xfrm>
            <a:off x="309874" y="3375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DF9F16F6-B380-4634-BE3E-7C3795D23061}"/>
              </a:ext>
            </a:extLst>
          </p:cNvPr>
          <p:cNvSpPr>
            <a:spLocks noGrp="1"/>
          </p:cNvSpPr>
          <p:nvPr>
            <p:ph type="body" sz="quarter" idx="13"/>
          </p:nvPr>
        </p:nvSpPr>
        <p:spPr>
          <a:xfrm>
            <a:off x="293925" y="1323000"/>
            <a:ext cx="4131000" cy="1916998"/>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2">
            <a:extLst>
              <a:ext uri="{FF2B5EF4-FFF2-40B4-BE49-F238E27FC236}">
                <a16:creationId xmlns:a16="http://schemas.microsoft.com/office/drawing/2014/main" id="{83747F58-96E7-4D0E-9BC3-D06A65B8654C}"/>
              </a:ext>
            </a:extLst>
          </p:cNvPr>
          <p:cNvSpPr>
            <a:spLocks noGrp="1"/>
          </p:cNvSpPr>
          <p:nvPr>
            <p:ph idx="14"/>
          </p:nvPr>
        </p:nvSpPr>
        <p:spPr>
          <a:xfrm>
            <a:off x="4569521" y="3510000"/>
            <a:ext cx="2052000" cy="1215000"/>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A4054479-0F37-44F9-85E6-87E4BD6C7512}"/>
              </a:ext>
            </a:extLst>
          </p:cNvPr>
          <p:cNvSpPr>
            <a:spLocks noGrp="1"/>
          </p:cNvSpPr>
          <p:nvPr>
            <p:ph idx="15"/>
          </p:nvPr>
        </p:nvSpPr>
        <p:spPr>
          <a:xfrm>
            <a:off x="6804000" y="3510000"/>
            <a:ext cx="2051998" cy="1215000"/>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D03AF42-6335-4ABD-A148-4F1911461249}"/>
              </a:ext>
            </a:extLst>
          </p:cNvPr>
          <p:cNvCxnSpPr/>
          <p:nvPr/>
        </p:nvCxnSpPr>
        <p:spPr>
          <a:xfrm>
            <a:off x="4482000" y="1323000"/>
            <a:ext cx="0" cy="1917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604199-A74E-4466-96D1-952EAAA59CC2}"/>
              </a:ext>
            </a:extLst>
          </p:cNvPr>
          <p:cNvCxnSpPr>
            <a:cxnSpLocks/>
          </p:cNvCxnSpPr>
          <p:nvPr/>
        </p:nvCxnSpPr>
        <p:spPr>
          <a:xfrm>
            <a:off x="4482000" y="3496459"/>
            <a:ext cx="0" cy="118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A9EDFC-7C12-4CE3-AA19-802833CC8D0F}"/>
              </a:ext>
            </a:extLst>
          </p:cNvPr>
          <p:cNvCxnSpPr/>
          <p:nvPr/>
        </p:nvCxnSpPr>
        <p:spPr>
          <a:xfrm>
            <a:off x="6682500" y="1323000"/>
            <a:ext cx="0" cy="1917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81AEED9-0A54-420F-8AA0-BE0677D9C467}"/>
              </a:ext>
            </a:extLst>
          </p:cNvPr>
          <p:cNvCxnSpPr>
            <a:cxnSpLocks/>
          </p:cNvCxnSpPr>
          <p:nvPr/>
        </p:nvCxnSpPr>
        <p:spPr>
          <a:xfrm>
            <a:off x="6682500" y="3496459"/>
            <a:ext cx="0" cy="118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0DF65C8F-159E-4AEA-9FF8-1B6D5B0DC4C4}"/>
              </a:ext>
            </a:extLst>
          </p:cNvPr>
          <p:cNvSpPr>
            <a:spLocks noGrp="1"/>
          </p:cNvSpPr>
          <p:nvPr>
            <p:ph idx="18"/>
          </p:nvPr>
        </p:nvSpPr>
        <p:spPr>
          <a:xfrm>
            <a:off x="4569521" y="1322998"/>
            <a:ext cx="2052000" cy="1930541"/>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9C18CE5-5FDC-4606-A3BF-2EED1FDE1C31}"/>
              </a:ext>
            </a:extLst>
          </p:cNvPr>
          <p:cNvSpPr>
            <a:spLocks noGrp="1"/>
          </p:cNvSpPr>
          <p:nvPr>
            <p:ph idx="19"/>
          </p:nvPr>
        </p:nvSpPr>
        <p:spPr>
          <a:xfrm>
            <a:off x="6804000" y="1352368"/>
            <a:ext cx="2070000" cy="1901171"/>
          </a:xfrm>
        </p:spPr>
        <p:txBody>
          <a:bodyPr numCol="1" spcCol="36000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EAE841B-D8FA-4F9B-B6F2-71E7C9BF12C2}"/>
              </a:ext>
            </a:extLst>
          </p:cNvPr>
          <p:cNvSpPr>
            <a:spLocks noGrp="1"/>
          </p:cNvSpPr>
          <p:nvPr>
            <p:ph type="ftr" sz="quarter" idx="20"/>
          </p:nvPr>
        </p:nvSpPr>
        <p:spPr/>
        <p:txBody>
          <a:bodyPr/>
          <a:lstStyle/>
          <a:p>
            <a:r>
              <a:rPr lang="en-US"/>
              <a:t>State Insurance Regulatory Authority</a:t>
            </a:r>
            <a:endParaRPr lang="en-AU"/>
          </a:p>
        </p:txBody>
      </p:sp>
    </p:spTree>
    <p:extLst>
      <p:ext uri="{BB962C8B-B14F-4D97-AF65-F5344CB8AC3E}">
        <p14:creationId xmlns:p14="http://schemas.microsoft.com/office/powerpoint/2010/main" val="2711878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 left, table right">
    <p:spTree>
      <p:nvGrpSpPr>
        <p:cNvPr id="1" name=""/>
        <p:cNvGrpSpPr/>
        <p:nvPr/>
      </p:nvGrpSpPr>
      <p:grpSpPr>
        <a:xfrm>
          <a:off x="0" y="0"/>
          <a:ext cx="0" cy="0"/>
          <a:chOff x="0" y="0"/>
          <a:chExt cx="0" cy="0"/>
        </a:xfrm>
      </p:grpSpPr>
      <p:sp>
        <p:nvSpPr>
          <p:cNvPr id="2" name="Title 1"/>
          <p:cNvSpPr>
            <a:spLocks noGrp="1"/>
          </p:cNvSpPr>
          <p:nvPr>
            <p:ph type="title"/>
          </p:nvPr>
        </p:nvSpPr>
        <p:spPr>
          <a:xfrm>
            <a:off x="405001" y="270000"/>
            <a:ext cx="3239999" cy="1344268"/>
          </a:xfrm>
        </p:spPr>
        <p:txBody>
          <a:bodyPr/>
          <a:lstStyle/>
          <a:p>
            <a:r>
              <a:rPr lang="en-US"/>
              <a:t>Click to edit Master title style</a:t>
            </a:r>
          </a:p>
        </p:txBody>
      </p:sp>
      <p:sp>
        <p:nvSpPr>
          <p:cNvPr id="3" name="Content Placeholder 2"/>
          <p:cNvSpPr>
            <a:spLocks noGrp="1"/>
          </p:cNvSpPr>
          <p:nvPr>
            <p:ph sz="half" idx="1"/>
          </p:nvPr>
        </p:nvSpPr>
        <p:spPr>
          <a:xfrm>
            <a:off x="423012" y="1755001"/>
            <a:ext cx="3239998" cy="299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15000" y="2012032"/>
            <a:ext cx="4941000" cy="2739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96BE557-3858-46D8-9793-34B892463644}"/>
              </a:ext>
            </a:extLst>
          </p:cNvPr>
          <p:cNvCxnSpPr>
            <a:cxnSpLocks/>
          </p:cNvCxnSpPr>
          <p:nvPr/>
        </p:nvCxnSpPr>
        <p:spPr>
          <a:xfrm>
            <a:off x="270000" y="307271"/>
            <a:ext cx="0" cy="448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9D1FAB-DA72-4631-B187-DEF818EF4820}"/>
              </a:ext>
            </a:extLst>
          </p:cNvPr>
          <p:cNvCxnSpPr>
            <a:cxnSpLocks/>
          </p:cNvCxnSpPr>
          <p:nvPr/>
        </p:nvCxnSpPr>
        <p:spPr>
          <a:xfrm>
            <a:off x="3780000" y="307271"/>
            <a:ext cx="0" cy="448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24C7E081-14EF-45F4-8B5B-1104A96C9026}"/>
              </a:ext>
            </a:extLst>
          </p:cNvPr>
          <p:cNvSpPr>
            <a:spLocks noGrp="1"/>
          </p:cNvSpPr>
          <p:nvPr>
            <p:ph type="body" sz="quarter" idx="20" hasCustomPrompt="1"/>
          </p:nvPr>
        </p:nvSpPr>
        <p:spPr>
          <a:xfrm>
            <a:off x="3933012" y="1755001"/>
            <a:ext cx="4940989" cy="258992"/>
          </a:xfrm>
        </p:spPr>
        <p:txBody>
          <a:bodyPr/>
          <a:lstStyle>
            <a:lvl1pPr>
              <a:defRPr sz="900">
                <a:latin typeface="Public Sans SemiBold" pitchFamily="2" charset="0"/>
              </a:defRPr>
            </a:lvl1pPr>
            <a:lvl2pPr>
              <a:defRPr sz="750"/>
            </a:lvl2pPr>
            <a:lvl3pPr>
              <a:defRPr sz="750"/>
            </a:lvl3pPr>
            <a:lvl4pPr>
              <a:defRPr sz="750"/>
            </a:lvl4pPr>
            <a:lvl5pPr>
              <a:defRPr sz="750"/>
            </a:lvl5pPr>
          </a:lstStyle>
          <a:p>
            <a:pPr lvl="0"/>
            <a:r>
              <a:rPr lang="en-US"/>
              <a:t>Heading here</a:t>
            </a:r>
            <a:endParaRPr lang="en-AU"/>
          </a:p>
        </p:txBody>
      </p:sp>
      <p:sp>
        <p:nvSpPr>
          <p:cNvPr id="12" name="Slide Number Placeholder 5">
            <a:extLst>
              <a:ext uri="{FF2B5EF4-FFF2-40B4-BE49-F238E27FC236}">
                <a16:creationId xmlns:a16="http://schemas.microsoft.com/office/drawing/2014/main" id="{A612AB91-8985-4029-94B3-42DE41E5E4CA}"/>
              </a:ext>
            </a:extLst>
          </p:cNvPr>
          <p:cNvSpPr>
            <a:spLocks noGrp="1"/>
          </p:cNvSpPr>
          <p:nvPr>
            <p:ph type="sldNum" sz="quarter" idx="12"/>
          </p:nvPr>
        </p:nvSpPr>
        <p:spPr>
          <a:xfrm>
            <a:off x="8488093" y="4887000"/>
            <a:ext cx="367907" cy="135000"/>
          </a:xfrm>
        </p:spPr>
        <p:txBody>
          <a:bodyPr/>
          <a:lstStyle/>
          <a:p>
            <a:fld id="{10A01DC5-1685-4615-8240-15192985C6A2}" type="slidenum">
              <a:rPr lang="en-AU" smtClean="0"/>
              <a:pPr/>
              <a:t>‹#›</a:t>
            </a:fld>
            <a:endParaRPr lang="en-AU"/>
          </a:p>
        </p:txBody>
      </p:sp>
      <p:sp>
        <p:nvSpPr>
          <p:cNvPr id="5" name="Footer Placeholder 4">
            <a:extLst>
              <a:ext uri="{FF2B5EF4-FFF2-40B4-BE49-F238E27FC236}">
                <a16:creationId xmlns:a16="http://schemas.microsoft.com/office/drawing/2014/main" id="{B7FF19C4-F149-47AB-8C03-A2E34FEED33B}"/>
              </a:ext>
            </a:extLst>
          </p:cNvPr>
          <p:cNvSpPr>
            <a:spLocks noGrp="1"/>
          </p:cNvSpPr>
          <p:nvPr>
            <p:ph type="ftr" sz="quarter" idx="21"/>
          </p:nvPr>
        </p:nvSpPr>
        <p:spPr/>
        <p:txBody>
          <a:bodyPr/>
          <a:lstStyle/>
          <a:p>
            <a:r>
              <a:rPr lang="en-US"/>
              <a:t>State Insurance Regulatory Authority</a:t>
            </a:r>
            <a:endParaRPr lang="en-AU"/>
          </a:p>
        </p:txBody>
      </p:sp>
    </p:spTree>
    <p:extLst>
      <p:ext uri="{BB962C8B-B14F-4D97-AF65-F5344CB8AC3E}">
        <p14:creationId xmlns:p14="http://schemas.microsoft.com/office/powerpoint/2010/main" val="144344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1038191" y="208690"/>
            <a:ext cx="7171531" cy="514723"/>
          </a:xfrm>
        </p:spPr>
        <p:txBody>
          <a:bodyPr>
            <a:normAutofit/>
          </a:bodyPr>
          <a:lstStyle>
            <a:lvl1pPr>
              <a:defRPr sz="2800"/>
            </a:lvl1pPr>
          </a:lstStyle>
          <a:p>
            <a:r>
              <a:rPr lang="en-US"/>
              <a:t>Section title</a:t>
            </a:r>
            <a:endParaRPr lang="en-AU"/>
          </a:p>
        </p:txBody>
      </p:sp>
      <p:sp>
        <p:nvSpPr>
          <p:cNvPr id="10" name="Text Placeholder 9"/>
          <p:cNvSpPr>
            <a:spLocks noGrp="1"/>
          </p:cNvSpPr>
          <p:nvPr>
            <p:ph type="body" sz="quarter" idx="10" hasCustomPrompt="1"/>
          </p:nvPr>
        </p:nvSpPr>
        <p:spPr>
          <a:xfrm>
            <a:off x="1038191" y="946825"/>
            <a:ext cx="7171531" cy="3488987"/>
          </a:xfrm>
        </p:spPr>
        <p:txBody>
          <a:bodyPr lIns="0">
            <a:normAutofit/>
          </a:bodyPr>
          <a:lstStyle>
            <a:lvl1pPr>
              <a:spcBef>
                <a:spcPts val="0"/>
              </a:spcBef>
              <a:defRPr sz="2400"/>
            </a:lvl1pPr>
          </a:lstStyle>
          <a:p>
            <a:pPr lvl="0"/>
            <a:r>
              <a:rPr lang="en-US"/>
              <a:t>Item</a:t>
            </a:r>
          </a:p>
          <a:p>
            <a:pPr lvl="0"/>
            <a:r>
              <a:rPr lang="en-US"/>
              <a:t>Item</a:t>
            </a:r>
          </a:p>
          <a:p>
            <a:pPr lvl="0"/>
            <a:r>
              <a:rPr lang="en-US"/>
              <a:t>Item</a:t>
            </a:r>
          </a:p>
          <a:p>
            <a:pPr lvl="0"/>
            <a:endParaRPr lang="en-US"/>
          </a:p>
        </p:txBody>
      </p:sp>
      <p:sp>
        <p:nvSpPr>
          <p:cNvPr id="4" name="Date Placeholder 3">
            <a:extLst>
              <a:ext uri="{FF2B5EF4-FFF2-40B4-BE49-F238E27FC236}">
                <a16:creationId xmlns:a16="http://schemas.microsoft.com/office/drawing/2014/main" id="{6F9F9CE1-FA4D-4699-9F01-EDBC426A265A}"/>
              </a:ext>
            </a:extLst>
          </p:cNvPr>
          <p:cNvSpPr>
            <a:spLocks noGrp="1"/>
          </p:cNvSpPr>
          <p:nvPr>
            <p:ph type="dt" sz="half" idx="2"/>
          </p:nvPr>
        </p:nvSpPr>
        <p:spPr>
          <a:xfrm>
            <a:off x="6757410" y="4747543"/>
            <a:ext cx="1439764" cy="344487"/>
          </a:xfrm>
          <a:prstGeom prst="rect">
            <a:avLst/>
          </a:prstGeom>
        </p:spPr>
        <p:txBody>
          <a:bodyPr vert="horz" lIns="91440" tIns="45720" rIns="0" bIns="45720" rtlCol="0" anchor="ctr"/>
          <a:lstStyle>
            <a:lvl1pPr algn="r">
              <a:defRPr sz="1100">
                <a:solidFill>
                  <a:schemeClr val="bg1"/>
                </a:solidFill>
                <a:latin typeface="Segoe UI" panose="020B0502040204020203" pitchFamily="34" charset="0"/>
                <a:cs typeface="Segoe UI" panose="020B0502040204020203" pitchFamily="34" charset="0"/>
              </a:defRPr>
            </a:lvl1pPr>
          </a:lstStyle>
          <a:p>
            <a:r>
              <a:rPr lang="en-US"/>
              <a:t>30 June 2021</a:t>
            </a:r>
            <a:endParaRPr lang="en-AU"/>
          </a:p>
        </p:txBody>
      </p:sp>
      <p:sp>
        <p:nvSpPr>
          <p:cNvPr id="5" name="Footer - title">
            <a:extLst>
              <a:ext uri="{FF2B5EF4-FFF2-40B4-BE49-F238E27FC236}">
                <a16:creationId xmlns:a16="http://schemas.microsoft.com/office/drawing/2014/main" id="{A2C40152-4687-448B-92A7-36B5A3D7DEA0}"/>
              </a:ext>
            </a:extLst>
          </p:cNvPr>
          <p:cNvSpPr>
            <a:spLocks noGrp="1"/>
          </p:cNvSpPr>
          <p:nvPr>
            <p:ph type="ftr" sz="quarter" idx="3"/>
          </p:nvPr>
        </p:nvSpPr>
        <p:spPr>
          <a:xfrm>
            <a:off x="1023730" y="4747543"/>
            <a:ext cx="5420477" cy="344487"/>
          </a:xfrm>
          <a:prstGeom prst="rect">
            <a:avLst/>
          </a:prstGeom>
        </p:spPr>
        <p:txBody>
          <a:bodyPr vert="horz" lIns="0" tIns="45720" rIns="91440" bIns="45720" rtlCol="0" anchor="ctr"/>
          <a:lstStyle>
            <a:lvl1pPr algn="ctr">
              <a:defRPr sz="1100" b="0">
                <a:solidFill>
                  <a:schemeClr val="bg1"/>
                </a:solidFill>
                <a:latin typeface="+mj-lt"/>
              </a:defRPr>
            </a:lvl1pPr>
          </a:lstStyle>
          <a:p>
            <a:pPr algn="l"/>
            <a:r>
              <a:rPr lang="en-AU"/>
              <a:t>IRO ARC Presentation</a:t>
            </a:r>
          </a:p>
        </p:txBody>
      </p:sp>
    </p:spTree>
    <p:extLst>
      <p:ext uri="{BB962C8B-B14F-4D97-AF65-F5344CB8AC3E}">
        <p14:creationId xmlns:p14="http://schemas.microsoft.com/office/powerpoint/2010/main" val="2103821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70000" y="1350001"/>
            <a:ext cx="8604900" cy="3263504"/>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pPr/>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270000" y="1161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p:nvCxnSpPr>
        <p:spPr>
          <a:xfrm>
            <a:off x="270000" y="4725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2979CC-1E7F-4EDD-BED7-403658753B54}"/>
              </a:ext>
            </a:extLst>
          </p:cNvPr>
          <p:cNvCxnSpPr/>
          <p:nvPr/>
        </p:nvCxnSpPr>
        <p:spPr>
          <a:xfrm>
            <a:off x="270000" y="1161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1E96D5-CFA5-4457-AE79-85133FEE85BC}"/>
              </a:ext>
            </a:extLst>
          </p:cNvPr>
          <p:cNvCxnSpPr/>
          <p:nvPr/>
        </p:nvCxnSpPr>
        <p:spPr>
          <a:xfrm>
            <a:off x="270000" y="4725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FEDE9B4E-ECEB-498D-A9F3-E882B8670B84}"/>
              </a:ext>
            </a:extLst>
          </p:cNvPr>
          <p:cNvSpPr>
            <a:spLocks noGrp="1"/>
          </p:cNvSpPr>
          <p:nvPr>
            <p:ph type="ftr" sz="quarter" idx="13"/>
          </p:nvPr>
        </p:nvSpPr>
        <p:spPr/>
        <p:txBody>
          <a:bodyPr/>
          <a:lstStyle/>
          <a:p>
            <a:r>
              <a:rPr lang="en-US"/>
              <a:t>State Insurance Regulatory Authority</a:t>
            </a:r>
            <a:endParaRPr lang="en-AU"/>
          </a:p>
        </p:txBody>
      </p:sp>
    </p:spTree>
    <p:extLst>
      <p:ext uri="{BB962C8B-B14F-4D97-AF65-F5344CB8AC3E}">
        <p14:creationId xmlns:p14="http://schemas.microsoft.com/office/powerpoint/2010/main" val="13829077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270000" y="270000"/>
            <a:ext cx="7290000" cy="757239"/>
          </a:xfrm>
        </p:spPr>
        <p:txBody>
          <a:bodyPr/>
          <a:lstStyle/>
          <a:p>
            <a:r>
              <a:rPr lang="en-US"/>
              <a:t>Click to edit Master title style</a:t>
            </a:r>
          </a:p>
        </p:txBody>
      </p:sp>
      <p:sp>
        <p:nvSpPr>
          <p:cNvPr id="3" name="Content Placeholder 2"/>
          <p:cNvSpPr>
            <a:spLocks noGrp="1"/>
          </p:cNvSpPr>
          <p:nvPr>
            <p:ph idx="1"/>
          </p:nvPr>
        </p:nvSpPr>
        <p:spPr>
          <a:xfrm>
            <a:off x="3915000" y="1755000"/>
            <a:ext cx="4959000" cy="297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270000" y="1620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270000" y="1755000"/>
            <a:ext cx="3510000" cy="29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0" name="Straight Connector 9">
            <a:extLst>
              <a:ext uri="{FF2B5EF4-FFF2-40B4-BE49-F238E27FC236}">
                <a16:creationId xmlns:a16="http://schemas.microsoft.com/office/drawing/2014/main" id="{A79B24FF-F4F7-4012-B559-B049AFB7E81C}"/>
              </a:ext>
            </a:extLst>
          </p:cNvPr>
          <p:cNvCxnSpPr/>
          <p:nvPr/>
        </p:nvCxnSpPr>
        <p:spPr>
          <a:xfrm>
            <a:off x="270000" y="1620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FBA9B9-F237-482B-8D83-0359AD4B0669}"/>
              </a:ext>
            </a:extLst>
          </p:cNvPr>
          <p:cNvCxnSpPr/>
          <p:nvPr/>
        </p:nvCxnSpPr>
        <p:spPr>
          <a:xfrm>
            <a:off x="270000" y="1620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1911905-4E4B-48C6-8575-3E34E556925A}"/>
              </a:ext>
            </a:extLst>
          </p:cNvPr>
          <p:cNvSpPr>
            <a:spLocks noGrp="1"/>
          </p:cNvSpPr>
          <p:nvPr>
            <p:ph type="ftr" sz="quarter" idx="14"/>
          </p:nvPr>
        </p:nvSpPr>
        <p:spPr/>
        <p:txBody>
          <a:bodyPr/>
          <a:lstStyle/>
          <a:p>
            <a:r>
              <a:rPr lang="en-US"/>
              <a:t>State Insurance Regulatory Authority</a:t>
            </a:r>
            <a:endParaRPr lang="en-AU"/>
          </a:p>
        </p:txBody>
      </p:sp>
    </p:spTree>
    <p:extLst>
      <p:ext uri="{BB962C8B-B14F-4D97-AF65-F5344CB8AC3E}">
        <p14:creationId xmlns:p14="http://schemas.microsoft.com/office/powerpoint/2010/main" val="3610310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0000" y="1350001"/>
            <a:ext cx="42120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2000" y="1350001"/>
            <a:ext cx="42120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270000" y="1161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p:nvCxnSpPr>
        <p:spPr>
          <a:xfrm>
            <a:off x="270000" y="4725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89DB357B-EF5F-460A-99CF-6E65D62101B3}"/>
              </a:ext>
            </a:extLst>
          </p:cNvPr>
          <p:cNvSpPr>
            <a:spLocks noGrp="1"/>
          </p:cNvSpPr>
          <p:nvPr>
            <p:ph type="ftr" sz="quarter" idx="13"/>
          </p:nvPr>
        </p:nvSpPr>
        <p:spPr/>
        <p:txBody>
          <a:bodyPr/>
          <a:lstStyle/>
          <a:p>
            <a:r>
              <a:rPr lang="en-US"/>
              <a:t>State Insurance Regulatory Authority</a:t>
            </a:r>
            <a:endParaRPr lang="en-AU"/>
          </a:p>
        </p:txBody>
      </p:sp>
    </p:spTree>
    <p:extLst>
      <p:ext uri="{BB962C8B-B14F-4D97-AF65-F5344CB8AC3E}">
        <p14:creationId xmlns:p14="http://schemas.microsoft.com/office/powerpoint/2010/main" val="4201839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270000" y="1755000"/>
            <a:ext cx="4212000" cy="2835000"/>
          </a:xfrm>
        </p:spPr>
        <p:txBody>
          <a:bodyPr/>
          <a:lstStyle>
            <a:lvl1pPr>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2002" y="1755000"/>
            <a:ext cx="4212000" cy="2835000"/>
          </a:xfrm>
        </p:spPr>
        <p:txBody>
          <a:bodyPr/>
          <a:lstStyle>
            <a:lvl1pPr>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270000" y="1620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p:nvCxnSpPr>
        <p:spPr>
          <a:xfrm>
            <a:off x="270000" y="4725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1D10BD55-ABF1-4554-9051-EEF90C1C47A8}"/>
              </a:ext>
            </a:extLst>
          </p:cNvPr>
          <p:cNvSpPr>
            <a:spLocks noGrp="1"/>
          </p:cNvSpPr>
          <p:nvPr>
            <p:ph type="ftr" sz="quarter" idx="13"/>
          </p:nvPr>
        </p:nvSpPr>
        <p:spPr/>
        <p:txBody>
          <a:bodyPr/>
          <a:lstStyle/>
          <a:p>
            <a:r>
              <a:rPr lang="en-US"/>
              <a:t>State Insurance Regulatory Authority</a:t>
            </a:r>
            <a:endParaRPr lang="en-AU"/>
          </a:p>
        </p:txBody>
      </p:sp>
    </p:spTree>
    <p:extLst>
      <p:ext uri="{BB962C8B-B14F-4D97-AF65-F5344CB8AC3E}">
        <p14:creationId xmlns:p14="http://schemas.microsoft.com/office/powerpoint/2010/main" val="3078116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l: Subheading, two column text and imag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02000" y="1311249"/>
            <a:ext cx="27540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270000" y="1161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p:nvCxnSpPr>
        <p:spPr>
          <a:xfrm>
            <a:off x="270000" y="4725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270272" y="1311249"/>
            <a:ext cx="5670000" cy="3253923"/>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2">
            <a:extLst>
              <a:ext uri="{FF2B5EF4-FFF2-40B4-BE49-F238E27FC236}">
                <a16:creationId xmlns:a16="http://schemas.microsoft.com/office/drawing/2014/main" id="{56E07E36-7DF7-4D74-85D6-14A719D58D42}"/>
              </a:ext>
            </a:extLst>
          </p:cNvPr>
          <p:cNvSpPr>
            <a:spLocks noGrp="1"/>
          </p:cNvSpPr>
          <p:nvPr>
            <p:ph type="ftr" sz="quarter" idx="15"/>
          </p:nvPr>
        </p:nvSpPr>
        <p:spPr/>
        <p:txBody>
          <a:bodyPr/>
          <a:lstStyle/>
          <a:p>
            <a:r>
              <a:rPr lang="en-US"/>
              <a:t>State Insurance Regulatory Authority</a:t>
            </a:r>
            <a:endParaRPr lang="en-AU"/>
          </a:p>
        </p:txBody>
      </p:sp>
    </p:spTree>
    <p:extLst>
      <p:ext uri="{BB962C8B-B14F-4D97-AF65-F5344CB8AC3E}">
        <p14:creationId xmlns:p14="http://schemas.microsoft.com/office/powerpoint/2010/main" val="27138432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ed: Subheading, two column text and imag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02000" y="1311249"/>
            <a:ext cx="27540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270000" y="1161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p:nvCxnSpPr>
        <p:spPr>
          <a:xfrm>
            <a:off x="270000" y="4725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270272" y="1311249"/>
            <a:ext cx="5670000" cy="3253923"/>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2">
            <a:extLst>
              <a:ext uri="{FF2B5EF4-FFF2-40B4-BE49-F238E27FC236}">
                <a16:creationId xmlns:a16="http://schemas.microsoft.com/office/drawing/2014/main" id="{56E07E36-7DF7-4D74-85D6-14A719D58D42}"/>
              </a:ext>
            </a:extLst>
          </p:cNvPr>
          <p:cNvSpPr>
            <a:spLocks noGrp="1"/>
          </p:cNvSpPr>
          <p:nvPr>
            <p:ph type="ftr" sz="quarter" idx="15"/>
          </p:nvPr>
        </p:nvSpPr>
        <p:spPr/>
        <p:txBody>
          <a:bodyPr/>
          <a:lstStyle/>
          <a:p>
            <a:r>
              <a:rPr lang="en-US"/>
              <a:t>State Insurance Regulatory Authority</a:t>
            </a:r>
            <a:endParaRPr lang="en-AU"/>
          </a:p>
        </p:txBody>
      </p:sp>
    </p:spTree>
    <p:extLst>
      <p:ext uri="{BB962C8B-B14F-4D97-AF65-F5344CB8AC3E}">
        <p14:creationId xmlns:p14="http://schemas.microsoft.com/office/powerpoint/2010/main" val="3917764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y: Subheading, two column text and image">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02000" y="1311249"/>
            <a:ext cx="27540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270000" y="1161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p:nvCxnSpPr>
        <p:spPr>
          <a:xfrm>
            <a:off x="270000" y="4725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270272" y="1311249"/>
            <a:ext cx="5670000" cy="3253923"/>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2">
            <a:extLst>
              <a:ext uri="{FF2B5EF4-FFF2-40B4-BE49-F238E27FC236}">
                <a16:creationId xmlns:a16="http://schemas.microsoft.com/office/drawing/2014/main" id="{56E07E36-7DF7-4D74-85D6-14A719D58D42}"/>
              </a:ext>
            </a:extLst>
          </p:cNvPr>
          <p:cNvSpPr>
            <a:spLocks noGrp="1"/>
          </p:cNvSpPr>
          <p:nvPr>
            <p:ph type="ftr" sz="quarter" idx="15"/>
          </p:nvPr>
        </p:nvSpPr>
        <p:spPr/>
        <p:txBody>
          <a:bodyPr/>
          <a:lstStyle/>
          <a:p>
            <a:r>
              <a:rPr lang="en-US"/>
              <a:t>State Insurance Regulatory Authority</a:t>
            </a:r>
            <a:endParaRPr lang="en-AU"/>
          </a:p>
        </p:txBody>
      </p:sp>
    </p:spTree>
    <p:extLst>
      <p:ext uri="{BB962C8B-B14F-4D97-AF65-F5344CB8AC3E}">
        <p14:creationId xmlns:p14="http://schemas.microsoft.com/office/powerpoint/2010/main" val="39033370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l: Subheading box with three column text box and image box">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3F47"/>
                </a:solidFill>
              </a:defRPr>
            </a:lvl1pPr>
          </a:lstStyle>
          <a:p>
            <a:r>
              <a:rPr lang="en-US"/>
              <a:t>Click to edit Master title style</a:t>
            </a:r>
          </a:p>
        </p:txBody>
      </p:sp>
      <p:sp>
        <p:nvSpPr>
          <p:cNvPr id="7" name="Slide Number Placeholder 6"/>
          <p:cNvSpPr>
            <a:spLocks noGrp="1"/>
          </p:cNvSpPr>
          <p:nvPr>
            <p:ph type="sldNum" sz="quarter" idx="12"/>
          </p:nvPr>
        </p:nvSpPr>
        <p:spPr>
          <a:xfrm>
            <a:off x="8488093" y="4887000"/>
            <a:ext cx="367907" cy="135000"/>
          </a:xfrm>
        </p:spPr>
        <p:txBody>
          <a:bodyPr/>
          <a:lstStyle>
            <a:lvl1pPr>
              <a:defRPr>
                <a:solidFill>
                  <a:schemeClr val="tx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270000" y="1620000"/>
            <a:ext cx="86049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270272" y="1755001"/>
            <a:ext cx="6399000" cy="2819753"/>
          </a:xfrm>
        </p:spPr>
        <p:txBody>
          <a:bodyPr numCol="3" spcCol="180000"/>
          <a:lstStyle>
            <a:lvl1pPr>
              <a:defRPr>
                <a:solidFill>
                  <a:srgbClr val="0B3F47"/>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6" name="Straight Connector 15">
            <a:extLst>
              <a:ext uri="{FF2B5EF4-FFF2-40B4-BE49-F238E27FC236}">
                <a16:creationId xmlns:a16="http://schemas.microsoft.com/office/drawing/2014/main" id="{A8E06ABF-792C-49F8-AB67-C9E69EFD66E2}"/>
              </a:ext>
            </a:extLst>
          </p:cNvPr>
          <p:cNvCxnSpPr/>
          <p:nvPr/>
        </p:nvCxnSpPr>
        <p:spPr>
          <a:xfrm>
            <a:off x="270000" y="1620000"/>
            <a:ext cx="86049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D1AB92-2F22-4F6B-9CAF-71E051D2AEA5}"/>
              </a:ext>
            </a:extLst>
          </p:cNvPr>
          <p:cNvCxnSpPr/>
          <p:nvPr/>
        </p:nvCxnSpPr>
        <p:spPr>
          <a:xfrm>
            <a:off x="270000" y="1620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B6E8C3B-B600-4211-9609-A6164C2D92DF}"/>
              </a:ext>
            </a:extLst>
          </p:cNvPr>
          <p:cNvSpPr>
            <a:spLocks noGrp="1"/>
          </p:cNvSpPr>
          <p:nvPr>
            <p:ph type="ftr" sz="quarter" idx="16"/>
          </p:nvPr>
        </p:nvSpPr>
        <p:spPr/>
        <p:txBody>
          <a:bodyPr/>
          <a:lstStyle/>
          <a:p>
            <a:r>
              <a:rPr lang="en-US"/>
              <a:t>State Insurance Regulatory Authority</a:t>
            </a:r>
            <a:endParaRPr lang="en-AU"/>
          </a:p>
        </p:txBody>
      </p:sp>
      <p:sp>
        <p:nvSpPr>
          <p:cNvPr id="15" name="Content Placeholder 3">
            <a:extLst>
              <a:ext uri="{FF2B5EF4-FFF2-40B4-BE49-F238E27FC236}">
                <a16:creationId xmlns:a16="http://schemas.microsoft.com/office/drawing/2014/main" id="{B9C81E1D-3A49-005D-83F2-0AE86AE1BD4D}"/>
              </a:ext>
            </a:extLst>
          </p:cNvPr>
          <p:cNvSpPr>
            <a:spLocks noGrp="1"/>
          </p:cNvSpPr>
          <p:nvPr>
            <p:ph sz="half" idx="2"/>
          </p:nvPr>
        </p:nvSpPr>
        <p:spPr>
          <a:xfrm>
            <a:off x="6804000" y="1755000"/>
            <a:ext cx="2069728" cy="297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40312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d: Subheading box with three column text box and image box">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3F47"/>
                </a:solidFill>
              </a:defRPr>
            </a:lvl1pPr>
          </a:lstStyle>
          <a:p>
            <a:r>
              <a:rPr lang="en-US"/>
              <a:t>Click to edit Master title style</a:t>
            </a:r>
          </a:p>
        </p:txBody>
      </p:sp>
      <p:sp>
        <p:nvSpPr>
          <p:cNvPr id="7" name="Slide Number Placeholder 6"/>
          <p:cNvSpPr>
            <a:spLocks noGrp="1"/>
          </p:cNvSpPr>
          <p:nvPr>
            <p:ph type="sldNum" sz="quarter" idx="12"/>
          </p:nvPr>
        </p:nvSpPr>
        <p:spPr>
          <a:xfrm>
            <a:off x="8488093" y="4887000"/>
            <a:ext cx="367907" cy="135000"/>
          </a:xfrm>
        </p:spPr>
        <p:txBody>
          <a:bodyPr/>
          <a:lstStyle>
            <a:lvl1pPr>
              <a:defRPr>
                <a:solidFill>
                  <a:schemeClr val="tx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270000" y="1620000"/>
            <a:ext cx="86049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270272" y="1755001"/>
            <a:ext cx="6399000" cy="2819753"/>
          </a:xfrm>
        </p:spPr>
        <p:txBody>
          <a:bodyPr numCol="3" spcCol="180000"/>
          <a:lstStyle>
            <a:lvl1pPr>
              <a:defRPr>
                <a:solidFill>
                  <a:srgbClr val="0B3F47"/>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6" name="Straight Connector 15">
            <a:extLst>
              <a:ext uri="{FF2B5EF4-FFF2-40B4-BE49-F238E27FC236}">
                <a16:creationId xmlns:a16="http://schemas.microsoft.com/office/drawing/2014/main" id="{A8E06ABF-792C-49F8-AB67-C9E69EFD66E2}"/>
              </a:ext>
            </a:extLst>
          </p:cNvPr>
          <p:cNvCxnSpPr/>
          <p:nvPr/>
        </p:nvCxnSpPr>
        <p:spPr>
          <a:xfrm>
            <a:off x="270000" y="1620000"/>
            <a:ext cx="86049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D1AB92-2F22-4F6B-9CAF-71E051D2AEA5}"/>
              </a:ext>
            </a:extLst>
          </p:cNvPr>
          <p:cNvCxnSpPr/>
          <p:nvPr/>
        </p:nvCxnSpPr>
        <p:spPr>
          <a:xfrm>
            <a:off x="270000" y="1620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B6E8C3B-B600-4211-9609-A6164C2D92DF}"/>
              </a:ext>
            </a:extLst>
          </p:cNvPr>
          <p:cNvSpPr>
            <a:spLocks noGrp="1"/>
          </p:cNvSpPr>
          <p:nvPr>
            <p:ph type="ftr" sz="quarter" idx="16"/>
          </p:nvPr>
        </p:nvSpPr>
        <p:spPr/>
        <p:txBody>
          <a:bodyPr/>
          <a:lstStyle/>
          <a:p>
            <a:r>
              <a:rPr lang="en-US"/>
              <a:t>State Insurance Regulatory Authority</a:t>
            </a:r>
            <a:endParaRPr lang="en-AU"/>
          </a:p>
        </p:txBody>
      </p:sp>
      <p:sp>
        <p:nvSpPr>
          <p:cNvPr id="12" name="Content Placeholder 3">
            <a:extLst>
              <a:ext uri="{FF2B5EF4-FFF2-40B4-BE49-F238E27FC236}">
                <a16:creationId xmlns:a16="http://schemas.microsoft.com/office/drawing/2014/main" id="{2A356B9C-7651-8294-ED1F-7BBC96932DE1}"/>
              </a:ext>
            </a:extLst>
          </p:cNvPr>
          <p:cNvSpPr>
            <a:spLocks noGrp="1"/>
          </p:cNvSpPr>
          <p:nvPr>
            <p:ph sz="half" idx="2"/>
          </p:nvPr>
        </p:nvSpPr>
        <p:spPr>
          <a:xfrm>
            <a:off x="6804000" y="1755000"/>
            <a:ext cx="2069728" cy="297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2837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ey: Subheading box with three column text box and image box">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3F47"/>
                </a:solidFill>
              </a:defRPr>
            </a:lvl1pPr>
          </a:lstStyle>
          <a:p>
            <a:r>
              <a:rPr lang="en-US"/>
              <a:t>Click to edit Master title style</a:t>
            </a:r>
          </a:p>
        </p:txBody>
      </p:sp>
      <p:sp>
        <p:nvSpPr>
          <p:cNvPr id="7" name="Slide Number Placeholder 6"/>
          <p:cNvSpPr>
            <a:spLocks noGrp="1"/>
          </p:cNvSpPr>
          <p:nvPr>
            <p:ph type="sldNum" sz="quarter" idx="12"/>
          </p:nvPr>
        </p:nvSpPr>
        <p:spPr>
          <a:xfrm>
            <a:off x="8488093" y="4887000"/>
            <a:ext cx="367907" cy="135000"/>
          </a:xfrm>
        </p:spPr>
        <p:txBody>
          <a:bodyPr/>
          <a:lstStyle>
            <a:lvl1pPr>
              <a:defRPr>
                <a:solidFill>
                  <a:schemeClr val="tx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270000" y="1620000"/>
            <a:ext cx="86049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270272" y="1755001"/>
            <a:ext cx="6399000" cy="2819753"/>
          </a:xfrm>
        </p:spPr>
        <p:txBody>
          <a:bodyPr numCol="3" spcCol="180000"/>
          <a:lstStyle>
            <a:lvl1pPr>
              <a:defRPr>
                <a:solidFill>
                  <a:srgbClr val="0B3F47"/>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6" name="Straight Connector 15">
            <a:extLst>
              <a:ext uri="{FF2B5EF4-FFF2-40B4-BE49-F238E27FC236}">
                <a16:creationId xmlns:a16="http://schemas.microsoft.com/office/drawing/2014/main" id="{A8E06ABF-792C-49F8-AB67-C9E69EFD66E2}"/>
              </a:ext>
            </a:extLst>
          </p:cNvPr>
          <p:cNvCxnSpPr/>
          <p:nvPr/>
        </p:nvCxnSpPr>
        <p:spPr>
          <a:xfrm>
            <a:off x="270000" y="1620000"/>
            <a:ext cx="86049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D1AB92-2F22-4F6B-9CAF-71E051D2AEA5}"/>
              </a:ext>
            </a:extLst>
          </p:cNvPr>
          <p:cNvCxnSpPr/>
          <p:nvPr/>
        </p:nvCxnSpPr>
        <p:spPr>
          <a:xfrm>
            <a:off x="270000" y="1620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B6E8C3B-B600-4211-9609-A6164C2D92DF}"/>
              </a:ext>
            </a:extLst>
          </p:cNvPr>
          <p:cNvSpPr>
            <a:spLocks noGrp="1"/>
          </p:cNvSpPr>
          <p:nvPr>
            <p:ph type="ftr" sz="quarter" idx="16"/>
          </p:nvPr>
        </p:nvSpPr>
        <p:spPr/>
        <p:txBody>
          <a:bodyPr/>
          <a:lstStyle/>
          <a:p>
            <a:r>
              <a:rPr lang="en-US"/>
              <a:t>State Insurance Regulatory Authority</a:t>
            </a:r>
            <a:endParaRPr lang="en-AU"/>
          </a:p>
        </p:txBody>
      </p:sp>
      <p:sp>
        <p:nvSpPr>
          <p:cNvPr id="12" name="Content Placeholder 3">
            <a:extLst>
              <a:ext uri="{FF2B5EF4-FFF2-40B4-BE49-F238E27FC236}">
                <a16:creationId xmlns:a16="http://schemas.microsoft.com/office/drawing/2014/main" id="{8D0CB8B2-F0B6-93E6-93E9-DE7B97B68F47}"/>
              </a:ext>
            </a:extLst>
          </p:cNvPr>
          <p:cNvSpPr>
            <a:spLocks noGrp="1"/>
          </p:cNvSpPr>
          <p:nvPr>
            <p:ph sz="half" idx="2"/>
          </p:nvPr>
        </p:nvSpPr>
        <p:spPr>
          <a:xfrm>
            <a:off x="6804000" y="1755000"/>
            <a:ext cx="2069728" cy="297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9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with tex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998707" y="1083013"/>
            <a:ext cx="7237378" cy="3378739"/>
          </a:xfrm>
        </p:spPr>
        <p:txBody>
          <a:bodyPr lIns="0">
            <a:normAutofit/>
          </a:bodyPr>
          <a:lstStyle>
            <a:lvl1pPr marL="0" marR="0" indent="0" algn="l" defTabSz="914411" rtl="0" eaLnBrk="1" fontAlgn="auto" latinLnBrk="0" hangingPunct="1">
              <a:lnSpc>
                <a:spcPct val="100000"/>
              </a:lnSpc>
              <a:spcBef>
                <a:spcPts val="0"/>
              </a:spcBef>
              <a:spcAft>
                <a:spcPts val="338"/>
              </a:spcAft>
              <a:buClrTx/>
              <a:buSzTx/>
              <a:buFontTx/>
              <a:buNone/>
              <a:tabLst/>
              <a:defRPr sz="2000" baseline="0"/>
            </a:lvl1pPr>
          </a:lstStyle>
          <a:p>
            <a:pPr>
              <a:spcAft>
                <a:spcPts val="600"/>
              </a:spcAft>
            </a:pPr>
            <a:r>
              <a:rPr lang="en-GB"/>
              <a:t>Click to add text.</a:t>
            </a:r>
            <a:endParaRPr lang="en-GB" baseline="0"/>
          </a:p>
        </p:txBody>
      </p:sp>
      <p:sp>
        <p:nvSpPr>
          <p:cNvPr id="6" name="Title 1"/>
          <p:cNvSpPr>
            <a:spLocks noGrp="1"/>
          </p:cNvSpPr>
          <p:nvPr>
            <p:ph type="title" hasCustomPrompt="1"/>
          </p:nvPr>
        </p:nvSpPr>
        <p:spPr>
          <a:xfrm>
            <a:off x="998707" y="237988"/>
            <a:ext cx="7140102" cy="484914"/>
          </a:xfrm>
        </p:spPr>
        <p:txBody>
          <a:bodyPr bIns="46800">
            <a:noAutofit/>
          </a:bodyPr>
          <a:lstStyle>
            <a:lvl1pPr>
              <a:defRPr sz="2800" baseline="0">
                <a:solidFill>
                  <a:schemeClr val="tx1"/>
                </a:solidFill>
              </a:defRPr>
            </a:lvl1pPr>
          </a:lstStyle>
          <a:p>
            <a:r>
              <a:rPr lang="en-US"/>
              <a:t>Title</a:t>
            </a:r>
            <a:endParaRPr lang="en-AU"/>
          </a:p>
        </p:txBody>
      </p:sp>
      <p:sp>
        <p:nvSpPr>
          <p:cNvPr id="2" name="Date Placeholder 1"/>
          <p:cNvSpPr>
            <a:spLocks noGrp="1"/>
          </p:cNvSpPr>
          <p:nvPr>
            <p:ph type="dt" sz="half" idx="12"/>
          </p:nvPr>
        </p:nvSpPr>
        <p:spPr>
          <a:xfrm>
            <a:off x="6588225" y="4747543"/>
            <a:ext cx="1647860" cy="344487"/>
          </a:xfrm>
        </p:spPr>
        <p:txBody>
          <a:bodyPr/>
          <a:lstStyle/>
          <a:p>
            <a:r>
              <a:rPr lang="en-US"/>
              <a:t>30 June 2021</a:t>
            </a:r>
            <a:endParaRPr lang="en-AU"/>
          </a:p>
        </p:txBody>
      </p:sp>
      <p:sp>
        <p:nvSpPr>
          <p:cNvPr id="3" name="Footer Placeholder 2"/>
          <p:cNvSpPr>
            <a:spLocks noGrp="1"/>
          </p:cNvSpPr>
          <p:nvPr>
            <p:ph type="ftr" sz="quarter" idx="13"/>
          </p:nvPr>
        </p:nvSpPr>
        <p:spPr>
          <a:xfrm>
            <a:off x="998707" y="4747543"/>
            <a:ext cx="5445500" cy="344487"/>
          </a:xfrm>
        </p:spPr>
        <p:txBody>
          <a:bodyPr/>
          <a:lstStyle/>
          <a:p>
            <a:pPr algn="l"/>
            <a:r>
              <a:rPr lang="en-AU"/>
              <a:t>IRO ARC Presentation</a:t>
            </a:r>
          </a:p>
        </p:txBody>
      </p:sp>
    </p:spTree>
    <p:extLst>
      <p:ext uri="{BB962C8B-B14F-4D97-AF65-F5344CB8AC3E}">
        <p14:creationId xmlns:p14="http://schemas.microsoft.com/office/powerpoint/2010/main" val="24883277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hart/tabl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p:nvCxnSpPr>
        <p:spPr>
          <a:xfrm>
            <a:off x="4644000" y="1182600"/>
            <a:ext cx="4244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4644000" y="2079000"/>
            <a:ext cx="4229999" cy="2486171"/>
          </a:xfrm>
        </p:spPr>
        <p:txBody>
          <a:bodyPr numCol="1"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815797" y="1312200"/>
            <a:ext cx="2058201" cy="675000"/>
          </a:xfrm>
        </p:spPr>
        <p:txBody>
          <a:bodyPr>
            <a:normAutofit/>
          </a:bodyPr>
          <a:lstStyle>
            <a:lvl1pPr>
              <a:defRPr sz="75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p:nvCxnSpPr>
        <p:spPr>
          <a:xfrm>
            <a:off x="4644000" y="4717107"/>
            <a:ext cx="4244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422B5B0-3D34-472F-B5F4-4D2D0DE07BF7}"/>
              </a:ext>
            </a:extLst>
          </p:cNvPr>
          <p:cNvSpPr>
            <a:spLocks noGrp="1"/>
          </p:cNvSpPr>
          <p:nvPr>
            <p:ph type="ftr" sz="quarter" idx="16"/>
          </p:nvPr>
        </p:nvSpPr>
        <p:spPr/>
        <p:txBody>
          <a:bodyPr/>
          <a:lstStyle/>
          <a:p>
            <a:r>
              <a:rPr lang="en-US"/>
              <a:t>State Insurance Regulatory Authority</a:t>
            </a:r>
            <a:endParaRPr lang="en-AU"/>
          </a:p>
        </p:txBody>
      </p:sp>
      <p:sp>
        <p:nvSpPr>
          <p:cNvPr id="12" name="Content Placeholder 3">
            <a:extLst>
              <a:ext uri="{FF2B5EF4-FFF2-40B4-BE49-F238E27FC236}">
                <a16:creationId xmlns:a16="http://schemas.microsoft.com/office/drawing/2014/main" id="{DC480369-E760-DD45-0C34-394517039E37}"/>
              </a:ext>
            </a:extLst>
          </p:cNvPr>
          <p:cNvSpPr>
            <a:spLocks noGrp="1"/>
          </p:cNvSpPr>
          <p:nvPr>
            <p:ph sz="half" idx="2"/>
          </p:nvPr>
        </p:nvSpPr>
        <p:spPr>
          <a:xfrm>
            <a:off x="252001" y="1182600"/>
            <a:ext cx="4229999" cy="3534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296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270000" y="270000"/>
            <a:ext cx="1890000" cy="757239"/>
          </a:xfrm>
        </p:spPr>
        <p:txBody>
          <a:bodyPr>
            <a:normAutofit/>
          </a:bodyPr>
          <a:lstStyle>
            <a:lvl1pPr>
              <a:defRPr sz="1200">
                <a:latin typeface="Public Sans SemiBold" pitchFamily="2" charset="0"/>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2484002" y="270001"/>
            <a:ext cx="5670000" cy="4295171"/>
          </a:xfrm>
        </p:spPr>
        <p:txBody>
          <a:bodyPr numCol="1" spcCol="180000"/>
          <a:lstStyle>
            <a:lvl1pPr>
              <a:defRPr sz="2700"/>
            </a:lvl1pPr>
            <a:lvl2pPr>
              <a:defRPr sz="135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p:nvCxnSpPr>
        <p:spPr>
          <a:xfrm>
            <a:off x="2322000" y="270000"/>
            <a:ext cx="0" cy="448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4E8E4036-23D2-4C27-86B8-D45D0CB2541C}"/>
              </a:ext>
            </a:extLst>
          </p:cNvPr>
          <p:cNvSpPr>
            <a:spLocks noGrp="1"/>
          </p:cNvSpPr>
          <p:nvPr>
            <p:ph type="ftr" sz="quarter" idx="14"/>
          </p:nvPr>
        </p:nvSpPr>
        <p:spPr/>
        <p:txBody>
          <a:bodyPr/>
          <a:lstStyle/>
          <a:p>
            <a:r>
              <a:rPr lang="en-US"/>
              <a:t>State Insurance Regulatory Authority</a:t>
            </a:r>
            <a:endParaRPr lang="en-AU"/>
          </a:p>
        </p:txBody>
      </p:sp>
    </p:spTree>
    <p:extLst>
      <p:ext uri="{BB962C8B-B14F-4D97-AF65-F5344CB8AC3E}">
        <p14:creationId xmlns:p14="http://schemas.microsoft.com/office/powerpoint/2010/main" val="687096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l: 2 column text above graphic">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43A6E1-292D-447E-937A-7596CC952835}"/>
              </a:ext>
            </a:extLst>
          </p:cNvPr>
          <p:cNvSpPr/>
          <p:nvPr/>
        </p:nvSpPr>
        <p:spPr>
          <a:xfrm>
            <a:off x="0" y="1201500"/>
            <a:ext cx="9144000" cy="394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p:nvCxnSpPr>
        <p:spPr>
          <a:xfrm>
            <a:off x="270000" y="4725000"/>
            <a:ext cx="860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D8A357-5A14-4B7A-9345-C065099F8B18}"/>
              </a:ext>
            </a:extLst>
          </p:cNvPr>
          <p:cNvCxnSpPr/>
          <p:nvPr/>
        </p:nvCxnSpPr>
        <p:spPr>
          <a:xfrm>
            <a:off x="270000" y="4725000"/>
            <a:ext cx="860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CB050F-19E7-4708-8053-7D380E2C6899}"/>
              </a:ext>
            </a:extLst>
          </p:cNvPr>
          <p:cNvCxnSpPr/>
          <p:nvPr/>
        </p:nvCxnSpPr>
        <p:spPr>
          <a:xfrm>
            <a:off x="270000" y="4725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92DC885-8478-4C8A-BC32-39A0A5B9EA71}"/>
              </a:ext>
            </a:extLst>
          </p:cNvPr>
          <p:cNvSpPr>
            <a:spLocks noGrp="1"/>
          </p:cNvSpPr>
          <p:nvPr>
            <p:ph type="ftr" sz="quarter" idx="14"/>
          </p:nvPr>
        </p:nvSpPr>
        <p:spPr/>
        <p:txBody>
          <a:bodyPr/>
          <a:lstStyle/>
          <a:p>
            <a:r>
              <a:rPr lang="en-US"/>
              <a:t>State Insurance Regulatory Authority</a:t>
            </a:r>
            <a:endParaRPr lang="en-AU"/>
          </a:p>
        </p:txBody>
      </p:sp>
      <p:sp>
        <p:nvSpPr>
          <p:cNvPr id="10" name="Content Placeholder 3">
            <a:extLst>
              <a:ext uri="{FF2B5EF4-FFF2-40B4-BE49-F238E27FC236}">
                <a16:creationId xmlns:a16="http://schemas.microsoft.com/office/drawing/2014/main" id="{A9F32A48-4347-AD43-E82A-ADF2E3B166A8}"/>
              </a:ext>
            </a:extLst>
          </p:cNvPr>
          <p:cNvSpPr>
            <a:spLocks noGrp="1"/>
          </p:cNvSpPr>
          <p:nvPr>
            <p:ph sz="half" idx="2"/>
          </p:nvPr>
        </p:nvSpPr>
        <p:spPr>
          <a:xfrm>
            <a:off x="270000" y="1440233"/>
            <a:ext cx="8604901" cy="3046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8395AA96-B3FC-A353-54F1-85E5FDCE742B}"/>
              </a:ext>
            </a:extLst>
          </p:cNvPr>
          <p:cNvSpPr>
            <a:spLocks noGrp="1"/>
          </p:cNvSpPr>
          <p:nvPr>
            <p:ph type="title"/>
          </p:nvPr>
        </p:nvSpPr>
        <p:spPr>
          <a:xfrm>
            <a:off x="270000" y="270000"/>
            <a:ext cx="7290000" cy="757239"/>
          </a:xfrm>
        </p:spPr>
        <p:txBody>
          <a:bodyPr/>
          <a:lstStyle/>
          <a:p>
            <a:r>
              <a:rPr lang="en-US"/>
              <a:t>Click to edit Master title style</a:t>
            </a:r>
          </a:p>
        </p:txBody>
      </p:sp>
    </p:spTree>
    <p:extLst>
      <p:ext uri="{BB962C8B-B14F-4D97-AF65-F5344CB8AC3E}">
        <p14:creationId xmlns:p14="http://schemas.microsoft.com/office/powerpoint/2010/main" val="15474394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d: 2 column text above graphic">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43A6E1-292D-447E-937A-7596CC952835}"/>
              </a:ext>
            </a:extLst>
          </p:cNvPr>
          <p:cNvSpPr/>
          <p:nvPr/>
        </p:nvSpPr>
        <p:spPr>
          <a:xfrm>
            <a:off x="0" y="1201500"/>
            <a:ext cx="9144000" cy="394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p:nvCxnSpPr>
        <p:spPr>
          <a:xfrm>
            <a:off x="270000" y="4725000"/>
            <a:ext cx="860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D8A357-5A14-4B7A-9345-C065099F8B18}"/>
              </a:ext>
            </a:extLst>
          </p:cNvPr>
          <p:cNvCxnSpPr/>
          <p:nvPr/>
        </p:nvCxnSpPr>
        <p:spPr>
          <a:xfrm>
            <a:off x="270000" y="4725000"/>
            <a:ext cx="860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CB050F-19E7-4708-8053-7D380E2C6899}"/>
              </a:ext>
            </a:extLst>
          </p:cNvPr>
          <p:cNvCxnSpPr/>
          <p:nvPr/>
        </p:nvCxnSpPr>
        <p:spPr>
          <a:xfrm>
            <a:off x="270000" y="4725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92DC885-8478-4C8A-BC32-39A0A5B9EA71}"/>
              </a:ext>
            </a:extLst>
          </p:cNvPr>
          <p:cNvSpPr>
            <a:spLocks noGrp="1"/>
          </p:cNvSpPr>
          <p:nvPr>
            <p:ph type="ftr" sz="quarter" idx="14"/>
          </p:nvPr>
        </p:nvSpPr>
        <p:spPr/>
        <p:txBody>
          <a:bodyPr/>
          <a:lstStyle/>
          <a:p>
            <a:r>
              <a:rPr lang="en-US"/>
              <a:t>State Insurance Regulatory Authority</a:t>
            </a:r>
            <a:endParaRPr lang="en-AU"/>
          </a:p>
        </p:txBody>
      </p:sp>
      <p:sp>
        <p:nvSpPr>
          <p:cNvPr id="10" name="Content Placeholder 3">
            <a:extLst>
              <a:ext uri="{FF2B5EF4-FFF2-40B4-BE49-F238E27FC236}">
                <a16:creationId xmlns:a16="http://schemas.microsoft.com/office/drawing/2014/main" id="{D1B5D2FB-8DD6-E252-61BB-4EAFE17AEFF8}"/>
              </a:ext>
            </a:extLst>
          </p:cNvPr>
          <p:cNvSpPr>
            <a:spLocks noGrp="1"/>
          </p:cNvSpPr>
          <p:nvPr>
            <p:ph sz="half" idx="2"/>
          </p:nvPr>
        </p:nvSpPr>
        <p:spPr>
          <a:xfrm>
            <a:off x="270000" y="1440233"/>
            <a:ext cx="8604901" cy="3046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B1346C36-EE12-9814-B38F-22F29F05C3D2}"/>
              </a:ext>
            </a:extLst>
          </p:cNvPr>
          <p:cNvSpPr>
            <a:spLocks noGrp="1"/>
          </p:cNvSpPr>
          <p:nvPr>
            <p:ph type="title"/>
          </p:nvPr>
        </p:nvSpPr>
        <p:spPr>
          <a:xfrm>
            <a:off x="270000" y="270000"/>
            <a:ext cx="7290000" cy="757239"/>
          </a:xfrm>
        </p:spPr>
        <p:txBody>
          <a:bodyPr/>
          <a:lstStyle/>
          <a:p>
            <a:r>
              <a:rPr lang="en-US"/>
              <a:t>Click to edit Master title style</a:t>
            </a:r>
          </a:p>
        </p:txBody>
      </p:sp>
    </p:spTree>
    <p:extLst>
      <p:ext uri="{BB962C8B-B14F-4D97-AF65-F5344CB8AC3E}">
        <p14:creationId xmlns:p14="http://schemas.microsoft.com/office/powerpoint/2010/main" val="3588533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ey: 2 column text above graphic">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43A6E1-292D-447E-937A-7596CC952835}"/>
              </a:ext>
            </a:extLst>
          </p:cNvPr>
          <p:cNvSpPr/>
          <p:nvPr/>
        </p:nvSpPr>
        <p:spPr>
          <a:xfrm>
            <a:off x="0" y="1201500"/>
            <a:ext cx="9144000" cy="39420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p:nvCxnSpPr>
        <p:spPr>
          <a:xfrm>
            <a:off x="270000" y="4725000"/>
            <a:ext cx="860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D8A357-5A14-4B7A-9345-C065099F8B18}"/>
              </a:ext>
            </a:extLst>
          </p:cNvPr>
          <p:cNvCxnSpPr/>
          <p:nvPr/>
        </p:nvCxnSpPr>
        <p:spPr>
          <a:xfrm>
            <a:off x="270000" y="4725000"/>
            <a:ext cx="860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CB050F-19E7-4708-8053-7D380E2C6899}"/>
              </a:ext>
            </a:extLst>
          </p:cNvPr>
          <p:cNvCxnSpPr/>
          <p:nvPr/>
        </p:nvCxnSpPr>
        <p:spPr>
          <a:xfrm>
            <a:off x="270000" y="4725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92DC885-8478-4C8A-BC32-39A0A5B9EA71}"/>
              </a:ext>
            </a:extLst>
          </p:cNvPr>
          <p:cNvSpPr>
            <a:spLocks noGrp="1"/>
          </p:cNvSpPr>
          <p:nvPr>
            <p:ph type="ftr" sz="quarter" idx="14"/>
          </p:nvPr>
        </p:nvSpPr>
        <p:spPr/>
        <p:txBody>
          <a:bodyPr/>
          <a:lstStyle/>
          <a:p>
            <a:r>
              <a:rPr lang="en-US"/>
              <a:t>State Insurance Regulatory Authority</a:t>
            </a:r>
            <a:endParaRPr lang="en-AU"/>
          </a:p>
        </p:txBody>
      </p:sp>
      <p:sp>
        <p:nvSpPr>
          <p:cNvPr id="10" name="Content Placeholder 3">
            <a:extLst>
              <a:ext uri="{FF2B5EF4-FFF2-40B4-BE49-F238E27FC236}">
                <a16:creationId xmlns:a16="http://schemas.microsoft.com/office/drawing/2014/main" id="{B69911BC-55D3-1FEB-E0BF-9F46679BFA11}"/>
              </a:ext>
            </a:extLst>
          </p:cNvPr>
          <p:cNvSpPr>
            <a:spLocks noGrp="1"/>
          </p:cNvSpPr>
          <p:nvPr>
            <p:ph sz="half" idx="2"/>
          </p:nvPr>
        </p:nvSpPr>
        <p:spPr>
          <a:xfrm>
            <a:off x="270000" y="1440233"/>
            <a:ext cx="8604901" cy="3046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E5624293-E43C-21AD-C741-D94919DAAD14}"/>
              </a:ext>
            </a:extLst>
          </p:cNvPr>
          <p:cNvSpPr>
            <a:spLocks noGrp="1"/>
          </p:cNvSpPr>
          <p:nvPr>
            <p:ph type="title"/>
          </p:nvPr>
        </p:nvSpPr>
        <p:spPr>
          <a:xfrm>
            <a:off x="270000" y="270000"/>
            <a:ext cx="7290000" cy="757239"/>
          </a:xfrm>
        </p:spPr>
        <p:txBody>
          <a:bodyPr/>
          <a:lstStyle/>
          <a:p>
            <a:r>
              <a:rPr lang="en-US"/>
              <a:t>Click to edit Master title style</a:t>
            </a:r>
          </a:p>
        </p:txBody>
      </p:sp>
    </p:spTree>
    <p:extLst>
      <p:ext uri="{BB962C8B-B14F-4D97-AF65-F5344CB8AC3E}">
        <p14:creationId xmlns:p14="http://schemas.microsoft.com/office/powerpoint/2010/main" val="38476904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l: Text box with 4 quadran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208EC5F-D299-45C1-844D-889124CE3044}"/>
              </a:ext>
            </a:extLst>
          </p:cNvPr>
          <p:cNvSpPr/>
          <p:nvPr/>
        </p:nvSpPr>
        <p:spPr>
          <a:xfrm>
            <a:off x="0" y="1215000"/>
            <a:ext cx="9144000" cy="3928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270000" y="4725000"/>
            <a:ext cx="86049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270272" y="1296000"/>
            <a:ext cx="2052000" cy="330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2566759" y="1296591"/>
            <a:ext cx="1458000" cy="1512000"/>
          </a:xfrm>
        </p:spPr>
        <p:txBody>
          <a:bodyPr/>
          <a:lstStyle>
            <a:lvl1pPr>
              <a:defRPr sz="180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AU" sz="135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2565000" y="3090221"/>
            <a:ext cx="1458000" cy="1512000"/>
          </a:xfrm>
        </p:spPr>
        <p:txBody>
          <a:bodyPr/>
          <a:lstStyle>
            <a:lvl1pPr>
              <a:defRPr sz="180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DE5F3C85-5357-43EC-A1C1-36604BBB1AF2}"/>
              </a:ext>
            </a:extLst>
          </p:cNvPr>
          <p:cNvCxnSpPr/>
          <p:nvPr/>
        </p:nvCxnSpPr>
        <p:spPr>
          <a:xfrm>
            <a:off x="2444516"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p:nvCxnSpPr>
        <p:spPr>
          <a:xfrm flipH="1">
            <a:off x="2565000" y="2946776"/>
            <a:ext cx="14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p:nvCxnSpPr>
        <p:spPr>
          <a:xfrm>
            <a:off x="4147002"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p:nvCxnSpPr>
        <p:spPr>
          <a:xfrm>
            <a:off x="6281489"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hasCustomPrompt="1"/>
          </p:nvPr>
        </p:nvSpPr>
        <p:spPr>
          <a:xfrm>
            <a:off x="4269245" y="1577342"/>
            <a:ext cx="1890000" cy="3039902"/>
          </a:xfrm>
        </p:spPr>
        <p:txBody>
          <a:bodyPr>
            <a:normAutofit/>
          </a:bodyPr>
          <a:lstStyle>
            <a:lvl1pPr>
              <a:defRPr sz="900">
                <a:latin typeface="Public Sans SemiBold" pitchFamily="2" charset="0"/>
              </a:defRPr>
            </a:lvl1pPr>
            <a:lvl2pPr>
              <a:defRPr sz="1500"/>
            </a:lvl2pPr>
            <a:lvl3pPr>
              <a:defRPr sz="1500"/>
            </a:lvl3pPr>
            <a:lvl4pPr>
              <a:defRPr sz="1500"/>
            </a:lvl4pPr>
            <a:lvl5pPr>
              <a:defRPr sz="1500"/>
            </a:lvl5pPr>
          </a:lstStyle>
          <a:p>
            <a:pPr lvl="1"/>
            <a:r>
              <a:rPr lang="en-AU"/>
              <a:t>Text level 2</a:t>
            </a:r>
          </a:p>
          <a:p>
            <a:pPr lvl="2"/>
            <a:r>
              <a:rPr lang="en-AU"/>
              <a:t>Text level 3</a:t>
            </a:r>
          </a:p>
          <a:p>
            <a:pPr lvl="3"/>
            <a:r>
              <a:rPr lang="en-AU"/>
              <a:t>Text level 4</a:t>
            </a:r>
          </a:p>
          <a:p>
            <a:pPr lvl="4"/>
            <a:r>
              <a:rPr lang="en-AU"/>
              <a:t>Text level 5</a:t>
            </a:r>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hasCustomPrompt="1"/>
          </p:nvPr>
        </p:nvSpPr>
        <p:spPr>
          <a:xfrm>
            <a:off x="6403731" y="1577342"/>
            <a:ext cx="2452269" cy="3039902"/>
          </a:xfrm>
        </p:spPr>
        <p:txBody>
          <a:bodyPr/>
          <a:lstStyle>
            <a:lvl1pPr>
              <a:defRPr sz="900">
                <a:latin typeface="Public Sans SemiBold" pitchFamily="2" charset="0"/>
              </a:defRPr>
            </a:lvl1pPr>
            <a:lvl2pPr>
              <a:defRPr sz="1350"/>
            </a:lvl2pPr>
            <a:lvl3pPr>
              <a:defRPr sz="1350"/>
            </a:lvl3pPr>
            <a:lvl4pPr>
              <a:defRPr sz="1350"/>
            </a:lvl4pPr>
            <a:lvl5pPr>
              <a:defRPr sz="1350"/>
            </a:lvl5pPr>
          </a:lstStyle>
          <a:p>
            <a:pPr lvl="1"/>
            <a:r>
              <a:rPr lang="en-AU"/>
              <a:t>Text level 2</a:t>
            </a:r>
          </a:p>
          <a:p>
            <a:pPr lvl="2"/>
            <a:r>
              <a:rPr lang="en-AU"/>
              <a:t>Text level 3</a:t>
            </a:r>
          </a:p>
          <a:p>
            <a:pPr lvl="3"/>
            <a:r>
              <a:rPr lang="en-AU"/>
              <a:t>Text level 4</a:t>
            </a:r>
          </a:p>
          <a:p>
            <a:pPr lvl="4"/>
            <a:r>
              <a:rPr lang="en-AU"/>
              <a:t>Text level 5</a:t>
            </a:r>
          </a:p>
          <a:p>
            <a:pPr marL="0" marR="0" lvl="0" indent="0" algn="l" defTabSz="685783" rtl="0" eaLnBrk="1" fontAlgn="auto" latinLnBrk="0" hangingPunct="1">
              <a:lnSpc>
                <a:spcPct val="90000"/>
              </a:lnSpc>
              <a:spcBef>
                <a:spcPts val="0"/>
              </a:spcBef>
              <a:spcAft>
                <a:spcPts val="900"/>
              </a:spcAft>
              <a:buClrTx/>
              <a:buSzTx/>
              <a:buFont typeface="Arial" panose="020B0604020202020204" pitchFamily="34" charset="0"/>
              <a:buNone/>
              <a:tabLst/>
              <a:defRPr/>
            </a:pPr>
            <a:endParaRPr kumimoji="0" lang="en-AU" sz="135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4265427" y="1296591"/>
            <a:ext cx="1890000" cy="280749"/>
          </a:xfrm>
        </p:spPr>
        <p:txBody>
          <a:bodyPr>
            <a:normAutofit/>
          </a:bodyPr>
          <a:lstStyle>
            <a:lvl1pPr>
              <a:defRPr sz="1500">
                <a:latin typeface="Public Sans SemiBold" pitchFamily="2" charset="0"/>
              </a:defRPr>
            </a:lvl1pPr>
            <a:lvl2pPr>
              <a:defRPr sz="750"/>
            </a:lvl2pPr>
            <a:lvl3pPr>
              <a:defRPr sz="750"/>
            </a:lvl3pPr>
            <a:lvl4pPr>
              <a:defRPr sz="750"/>
            </a:lvl4pPr>
            <a:lvl5pPr>
              <a:defRPr sz="75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6396345" y="1296591"/>
            <a:ext cx="2477383" cy="280749"/>
          </a:xfrm>
        </p:spPr>
        <p:txBody>
          <a:bodyPr>
            <a:normAutofit/>
          </a:bodyPr>
          <a:lstStyle>
            <a:lvl1pPr>
              <a:defRPr sz="1500">
                <a:latin typeface="Public Sans SemiBold" pitchFamily="2" charset="0"/>
              </a:defRPr>
            </a:lvl1pPr>
            <a:lvl2pPr>
              <a:defRPr sz="750"/>
            </a:lvl2pPr>
            <a:lvl3pPr>
              <a:defRPr sz="750"/>
            </a:lvl3pPr>
            <a:lvl4pPr>
              <a:defRPr sz="750"/>
            </a:lvl4pPr>
            <a:lvl5pPr>
              <a:defRPr sz="750"/>
            </a:lvl5pPr>
          </a:lstStyle>
          <a:p>
            <a:pPr lvl="0"/>
            <a:r>
              <a:rPr lang="en-US"/>
              <a:t>Heading here</a:t>
            </a:r>
            <a:endParaRPr lang="en-AU"/>
          </a:p>
        </p:txBody>
      </p:sp>
      <p:cxnSp>
        <p:nvCxnSpPr>
          <p:cNvPr id="25" name="Straight Connector 24">
            <a:extLst>
              <a:ext uri="{FF2B5EF4-FFF2-40B4-BE49-F238E27FC236}">
                <a16:creationId xmlns:a16="http://schemas.microsoft.com/office/drawing/2014/main" id="{048966DC-8452-4BAB-ADB5-3501AB9BC536}"/>
              </a:ext>
            </a:extLst>
          </p:cNvPr>
          <p:cNvCxnSpPr/>
          <p:nvPr/>
        </p:nvCxnSpPr>
        <p:spPr>
          <a:xfrm>
            <a:off x="270000" y="4725000"/>
            <a:ext cx="860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5EE156-0D73-4A7E-8D0F-F3C367127786}"/>
              </a:ext>
            </a:extLst>
          </p:cNvPr>
          <p:cNvCxnSpPr/>
          <p:nvPr/>
        </p:nvCxnSpPr>
        <p:spPr>
          <a:xfrm>
            <a:off x="2444516"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1126D8-B24A-4F18-83CB-A34832D2ACBC}"/>
              </a:ext>
            </a:extLst>
          </p:cNvPr>
          <p:cNvCxnSpPr>
            <a:cxnSpLocks/>
          </p:cNvCxnSpPr>
          <p:nvPr/>
        </p:nvCxnSpPr>
        <p:spPr>
          <a:xfrm flipH="1">
            <a:off x="2565000" y="2946776"/>
            <a:ext cx="14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6A5E19F-0776-4712-9323-8F63AE89B3C5}"/>
              </a:ext>
            </a:extLst>
          </p:cNvPr>
          <p:cNvCxnSpPr/>
          <p:nvPr/>
        </p:nvCxnSpPr>
        <p:spPr>
          <a:xfrm>
            <a:off x="4147002"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496FBD-3527-464C-BB45-FE9B079ADEC0}"/>
              </a:ext>
            </a:extLst>
          </p:cNvPr>
          <p:cNvCxnSpPr/>
          <p:nvPr/>
        </p:nvCxnSpPr>
        <p:spPr>
          <a:xfrm>
            <a:off x="6281489"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852B83-8806-4649-BAD7-0BB7198DF34A}"/>
              </a:ext>
            </a:extLst>
          </p:cNvPr>
          <p:cNvCxnSpPr/>
          <p:nvPr/>
        </p:nvCxnSpPr>
        <p:spPr>
          <a:xfrm>
            <a:off x="270000" y="4725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C12A184-F676-4BF5-BE17-1F8DFC3A3982}"/>
              </a:ext>
            </a:extLst>
          </p:cNvPr>
          <p:cNvCxnSpPr/>
          <p:nvPr/>
        </p:nvCxnSpPr>
        <p:spPr>
          <a:xfrm>
            <a:off x="2444516" y="1296001"/>
            <a:ext cx="0" cy="330622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BEFC6D-2E7B-4C67-866A-F3A6E68C6064}"/>
              </a:ext>
            </a:extLst>
          </p:cNvPr>
          <p:cNvCxnSpPr>
            <a:cxnSpLocks/>
          </p:cNvCxnSpPr>
          <p:nvPr/>
        </p:nvCxnSpPr>
        <p:spPr>
          <a:xfrm flipH="1">
            <a:off x="2565000" y="2946776"/>
            <a:ext cx="14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CA9CAC5-2986-4A59-9A33-C968C2ED76DB}"/>
              </a:ext>
            </a:extLst>
          </p:cNvPr>
          <p:cNvCxnSpPr/>
          <p:nvPr/>
        </p:nvCxnSpPr>
        <p:spPr>
          <a:xfrm>
            <a:off x="4147002" y="1296001"/>
            <a:ext cx="0" cy="330622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69DC1A0-8273-46D9-8A0A-4E64284EC54A}"/>
              </a:ext>
            </a:extLst>
          </p:cNvPr>
          <p:cNvCxnSpPr/>
          <p:nvPr/>
        </p:nvCxnSpPr>
        <p:spPr>
          <a:xfrm>
            <a:off x="6281489" y="1296001"/>
            <a:ext cx="0" cy="330622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ooter Placeholder 5">
            <a:extLst>
              <a:ext uri="{FF2B5EF4-FFF2-40B4-BE49-F238E27FC236}">
                <a16:creationId xmlns:a16="http://schemas.microsoft.com/office/drawing/2014/main" id="{B81F9F25-AA98-65D0-2880-A3574529B367}"/>
              </a:ext>
            </a:extLst>
          </p:cNvPr>
          <p:cNvSpPr>
            <a:spLocks noGrp="1"/>
          </p:cNvSpPr>
          <p:nvPr>
            <p:ph type="ftr" sz="quarter" idx="3"/>
          </p:nvPr>
        </p:nvSpPr>
        <p:spPr>
          <a:xfrm>
            <a:off x="186473" y="4833000"/>
            <a:ext cx="5040000" cy="189000"/>
          </a:xfrm>
          <a:prstGeom prst="rect">
            <a:avLst/>
          </a:prstGeom>
        </p:spPr>
        <p:txBody>
          <a:bodyPr/>
          <a:lstStyle>
            <a:lvl1pPr>
              <a:defRPr sz="900">
                <a:solidFill>
                  <a:schemeClr val="tx2"/>
                </a:solidFill>
                <a:latin typeface="Public Sans SemiBold" pitchFamily="2" charset="0"/>
              </a:defRPr>
            </a:lvl1pPr>
          </a:lstStyle>
          <a:p>
            <a:r>
              <a:rPr lang="en-US"/>
              <a:t>State Insurance Regulatory Authority</a:t>
            </a:r>
            <a:endParaRPr lang="en-AU"/>
          </a:p>
        </p:txBody>
      </p:sp>
    </p:spTree>
    <p:extLst>
      <p:ext uri="{BB962C8B-B14F-4D97-AF65-F5344CB8AC3E}">
        <p14:creationId xmlns:p14="http://schemas.microsoft.com/office/powerpoint/2010/main" val="4333870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ed: Text box with 4 quadran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208EC5F-D299-45C1-844D-889124CE3044}"/>
              </a:ext>
            </a:extLst>
          </p:cNvPr>
          <p:cNvSpPr/>
          <p:nvPr/>
        </p:nvSpPr>
        <p:spPr>
          <a:xfrm>
            <a:off x="0" y="1215000"/>
            <a:ext cx="9144000" cy="3928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270000" y="4725000"/>
            <a:ext cx="860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5F3C85-5357-43EC-A1C1-36604BBB1AF2}"/>
              </a:ext>
            </a:extLst>
          </p:cNvPr>
          <p:cNvCxnSpPr/>
          <p:nvPr/>
        </p:nvCxnSpPr>
        <p:spPr>
          <a:xfrm>
            <a:off x="2444516"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p:nvCxnSpPr>
        <p:spPr>
          <a:xfrm flipH="1">
            <a:off x="2565000" y="2946776"/>
            <a:ext cx="14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p:nvCxnSpPr>
        <p:spPr>
          <a:xfrm>
            <a:off x="4147002"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p:nvCxnSpPr>
        <p:spPr>
          <a:xfrm>
            <a:off x="6281489"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48966DC-8452-4BAB-ADB5-3501AB9BC536}"/>
              </a:ext>
            </a:extLst>
          </p:cNvPr>
          <p:cNvCxnSpPr/>
          <p:nvPr/>
        </p:nvCxnSpPr>
        <p:spPr>
          <a:xfrm>
            <a:off x="270000" y="4725000"/>
            <a:ext cx="860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5EE156-0D73-4A7E-8D0F-F3C367127786}"/>
              </a:ext>
            </a:extLst>
          </p:cNvPr>
          <p:cNvCxnSpPr/>
          <p:nvPr/>
        </p:nvCxnSpPr>
        <p:spPr>
          <a:xfrm>
            <a:off x="2444516"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1126D8-B24A-4F18-83CB-A34832D2ACBC}"/>
              </a:ext>
            </a:extLst>
          </p:cNvPr>
          <p:cNvCxnSpPr>
            <a:cxnSpLocks/>
          </p:cNvCxnSpPr>
          <p:nvPr/>
        </p:nvCxnSpPr>
        <p:spPr>
          <a:xfrm flipH="1">
            <a:off x="2565000" y="2946776"/>
            <a:ext cx="14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6A5E19F-0776-4712-9323-8F63AE89B3C5}"/>
              </a:ext>
            </a:extLst>
          </p:cNvPr>
          <p:cNvCxnSpPr/>
          <p:nvPr/>
        </p:nvCxnSpPr>
        <p:spPr>
          <a:xfrm>
            <a:off x="4147002"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496FBD-3527-464C-BB45-FE9B079ADEC0}"/>
              </a:ext>
            </a:extLst>
          </p:cNvPr>
          <p:cNvCxnSpPr/>
          <p:nvPr/>
        </p:nvCxnSpPr>
        <p:spPr>
          <a:xfrm>
            <a:off x="6281489"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852B83-8806-4649-BAD7-0BB7198DF34A}"/>
              </a:ext>
            </a:extLst>
          </p:cNvPr>
          <p:cNvCxnSpPr/>
          <p:nvPr/>
        </p:nvCxnSpPr>
        <p:spPr>
          <a:xfrm>
            <a:off x="270000" y="4725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C12A184-F676-4BF5-BE17-1F8DFC3A3982}"/>
              </a:ext>
            </a:extLst>
          </p:cNvPr>
          <p:cNvCxnSpPr/>
          <p:nvPr/>
        </p:nvCxnSpPr>
        <p:spPr>
          <a:xfrm>
            <a:off x="2444516" y="1296001"/>
            <a:ext cx="0" cy="330622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BEFC6D-2E7B-4C67-866A-F3A6E68C6064}"/>
              </a:ext>
            </a:extLst>
          </p:cNvPr>
          <p:cNvCxnSpPr>
            <a:cxnSpLocks/>
          </p:cNvCxnSpPr>
          <p:nvPr/>
        </p:nvCxnSpPr>
        <p:spPr>
          <a:xfrm flipH="1">
            <a:off x="2565000" y="2946776"/>
            <a:ext cx="14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CA9CAC5-2986-4A59-9A33-C968C2ED76DB}"/>
              </a:ext>
            </a:extLst>
          </p:cNvPr>
          <p:cNvCxnSpPr/>
          <p:nvPr/>
        </p:nvCxnSpPr>
        <p:spPr>
          <a:xfrm>
            <a:off x="4147002" y="1296001"/>
            <a:ext cx="0" cy="330622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69DC1A0-8273-46D9-8A0A-4E64284EC54A}"/>
              </a:ext>
            </a:extLst>
          </p:cNvPr>
          <p:cNvCxnSpPr/>
          <p:nvPr/>
        </p:nvCxnSpPr>
        <p:spPr>
          <a:xfrm>
            <a:off x="6281489" y="1296001"/>
            <a:ext cx="0" cy="330622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ooter Placeholder 5">
            <a:extLst>
              <a:ext uri="{FF2B5EF4-FFF2-40B4-BE49-F238E27FC236}">
                <a16:creationId xmlns:a16="http://schemas.microsoft.com/office/drawing/2014/main" id="{EC67BAC3-6CDD-F6E6-9777-4FB614E3CF23}"/>
              </a:ext>
            </a:extLst>
          </p:cNvPr>
          <p:cNvSpPr>
            <a:spLocks noGrp="1"/>
          </p:cNvSpPr>
          <p:nvPr>
            <p:ph type="ftr" sz="quarter" idx="3"/>
          </p:nvPr>
        </p:nvSpPr>
        <p:spPr>
          <a:xfrm>
            <a:off x="186473" y="4833000"/>
            <a:ext cx="5040000" cy="189000"/>
          </a:xfrm>
          <a:prstGeom prst="rect">
            <a:avLst/>
          </a:prstGeom>
        </p:spPr>
        <p:txBody>
          <a:bodyPr/>
          <a:lstStyle>
            <a:lvl1pPr>
              <a:defRPr sz="900">
                <a:solidFill>
                  <a:schemeClr val="tx2"/>
                </a:solidFill>
                <a:latin typeface="Public Sans SemiBold" pitchFamily="2" charset="0"/>
              </a:defRPr>
            </a:lvl1pPr>
          </a:lstStyle>
          <a:p>
            <a:r>
              <a:rPr lang="en-US"/>
              <a:t>State Insurance Regulatory Authority</a:t>
            </a:r>
            <a:endParaRPr lang="en-AU"/>
          </a:p>
        </p:txBody>
      </p:sp>
      <p:sp>
        <p:nvSpPr>
          <p:cNvPr id="15" name="Text Placeholder 11">
            <a:extLst>
              <a:ext uri="{FF2B5EF4-FFF2-40B4-BE49-F238E27FC236}">
                <a16:creationId xmlns:a16="http://schemas.microsoft.com/office/drawing/2014/main" id="{617CB6D7-870B-8123-7315-E31D6B8C950A}"/>
              </a:ext>
            </a:extLst>
          </p:cNvPr>
          <p:cNvSpPr>
            <a:spLocks noGrp="1"/>
          </p:cNvSpPr>
          <p:nvPr>
            <p:ph type="body" sz="quarter" idx="13"/>
          </p:nvPr>
        </p:nvSpPr>
        <p:spPr>
          <a:xfrm>
            <a:off x="270272" y="1296000"/>
            <a:ext cx="2052000" cy="330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13">
            <a:extLst>
              <a:ext uri="{FF2B5EF4-FFF2-40B4-BE49-F238E27FC236}">
                <a16:creationId xmlns:a16="http://schemas.microsoft.com/office/drawing/2014/main" id="{96D50030-8DC5-376B-7895-AECEEDB32E24}"/>
              </a:ext>
            </a:extLst>
          </p:cNvPr>
          <p:cNvSpPr>
            <a:spLocks noGrp="1"/>
          </p:cNvSpPr>
          <p:nvPr>
            <p:ph type="body" sz="quarter" idx="14"/>
          </p:nvPr>
        </p:nvSpPr>
        <p:spPr>
          <a:xfrm>
            <a:off x="2566759" y="1296591"/>
            <a:ext cx="1458000" cy="1512000"/>
          </a:xfrm>
        </p:spPr>
        <p:txBody>
          <a:bodyPr/>
          <a:lstStyle>
            <a:lvl1pPr>
              <a:defRPr sz="180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AU" sz="135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20" name="Text Placeholder 13">
            <a:extLst>
              <a:ext uri="{FF2B5EF4-FFF2-40B4-BE49-F238E27FC236}">
                <a16:creationId xmlns:a16="http://schemas.microsoft.com/office/drawing/2014/main" id="{AA608A5E-3102-707D-EFDD-F332ADC9AABE}"/>
              </a:ext>
            </a:extLst>
          </p:cNvPr>
          <p:cNvSpPr>
            <a:spLocks noGrp="1"/>
          </p:cNvSpPr>
          <p:nvPr>
            <p:ph type="body" sz="quarter" idx="15"/>
          </p:nvPr>
        </p:nvSpPr>
        <p:spPr>
          <a:xfrm>
            <a:off x="2565000" y="3090221"/>
            <a:ext cx="1458000" cy="1512000"/>
          </a:xfrm>
        </p:spPr>
        <p:txBody>
          <a:bodyPr/>
          <a:lstStyle>
            <a:lvl1pPr>
              <a:defRPr sz="180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6">
            <a:extLst>
              <a:ext uri="{FF2B5EF4-FFF2-40B4-BE49-F238E27FC236}">
                <a16:creationId xmlns:a16="http://schemas.microsoft.com/office/drawing/2014/main" id="{FF1F02E3-4F79-9343-0634-7C6CABC9DDA8}"/>
              </a:ext>
            </a:extLst>
          </p:cNvPr>
          <p:cNvSpPr>
            <a:spLocks noGrp="1"/>
          </p:cNvSpPr>
          <p:nvPr>
            <p:ph sz="quarter" idx="16" hasCustomPrompt="1"/>
          </p:nvPr>
        </p:nvSpPr>
        <p:spPr>
          <a:xfrm>
            <a:off x="4269245" y="1577342"/>
            <a:ext cx="1890000" cy="3039902"/>
          </a:xfrm>
        </p:spPr>
        <p:txBody>
          <a:bodyPr>
            <a:normAutofit/>
          </a:bodyPr>
          <a:lstStyle>
            <a:lvl1pPr>
              <a:defRPr sz="900">
                <a:latin typeface="Public Sans SemiBold" pitchFamily="2" charset="0"/>
              </a:defRPr>
            </a:lvl1pPr>
            <a:lvl2pPr>
              <a:defRPr sz="1500"/>
            </a:lvl2pPr>
            <a:lvl3pPr>
              <a:defRPr sz="1500"/>
            </a:lvl3pPr>
            <a:lvl4pPr>
              <a:defRPr sz="1500"/>
            </a:lvl4pPr>
            <a:lvl5pPr>
              <a:defRPr sz="1500"/>
            </a:lvl5pPr>
          </a:lstStyle>
          <a:p>
            <a:pPr lvl="1"/>
            <a:r>
              <a:rPr lang="en-AU"/>
              <a:t>Text level 2</a:t>
            </a:r>
          </a:p>
          <a:p>
            <a:pPr lvl="2"/>
            <a:r>
              <a:rPr lang="en-AU"/>
              <a:t>Text level 3</a:t>
            </a:r>
          </a:p>
          <a:p>
            <a:pPr lvl="3"/>
            <a:r>
              <a:rPr lang="en-AU"/>
              <a:t>Text level 4</a:t>
            </a:r>
          </a:p>
          <a:p>
            <a:pPr lvl="4"/>
            <a:r>
              <a:rPr lang="en-AU"/>
              <a:t>Text level 5</a:t>
            </a:r>
          </a:p>
        </p:txBody>
      </p:sp>
      <p:sp>
        <p:nvSpPr>
          <p:cNvPr id="30" name="Content Placeholder 26">
            <a:extLst>
              <a:ext uri="{FF2B5EF4-FFF2-40B4-BE49-F238E27FC236}">
                <a16:creationId xmlns:a16="http://schemas.microsoft.com/office/drawing/2014/main" id="{E4EAD7A8-A076-9EDA-5191-6EF59739DF7C}"/>
              </a:ext>
            </a:extLst>
          </p:cNvPr>
          <p:cNvSpPr>
            <a:spLocks noGrp="1"/>
          </p:cNvSpPr>
          <p:nvPr>
            <p:ph sz="quarter" idx="17" hasCustomPrompt="1"/>
          </p:nvPr>
        </p:nvSpPr>
        <p:spPr>
          <a:xfrm>
            <a:off x="6403731" y="1577342"/>
            <a:ext cx="2452269" cy="3039902"/>
          </a:xfrm>
        </p:spPr>
        <p:txBody>
          <a:bodyPr/>
          <a:lstStyle>
            <a:lvl1pPr>
              <a:defRPr sz="900">
                <a:latin typeface="Public Sans SemiBold" pitchFamily="2" charset="0"/>
              </a:defRPr>
            </a:lvl1pPr>
            <a:lvl2pPr>
              <a:defRPr sz="1350"/>
            </a:lvl2pPr>
            <a:lvl3pPr>
              <a:defRPr sz="1350"/>
            </a:lvl3pPr>
            <a:lvl4pPr>
              <a:defRPr sz="1350"/>
            </a:lvl4pPr>
            <a:lvl5pPr>
              <a:defRPr sz="1350"/>
            </a:lvl5pPr>
          </a:lstStyle>
          <a:p>
            <a:pPr lvl="1"/>
            <a:r>
              <a:rPr lang="en-AU"/>
              <a:t>Text level 2</a:t>
            </a:r>
          </a:p>
          <a:p>
            <a:pPr lvl="2"/>
            <a:r>
              <a:rPr lang="en-AU"/>
              <a:t>Text level 3</a:t>
            </a:r>
          </a:p>
          <a:p>
            <a:pPr lvl="3"/>
            <a:r>
              <a:rPr lang="en-AU"/>
              <a:t>Text level 4</a:t>
            </a:r>
          </a:p>
          <a:p>
            <a:pPr lvl="4"/>
            <a:r>
              <a:rPr lang="en-AU"/>
              <a:t>Text level 5</a:t>
            </a:r>
          </a:p>
          <a:p>
            <a:pPr marL="0" marR="0" lvl="0" indent="0" algn="l" defTabSz="685783" rtl="0" eaLnBrk="1" fontAlgn="auto" latinLnBrk="0" hangingPunct="1">
              <a:lnSpc>
                <a:spcPct val="90000"/>
              </a:lnSpc>
              <a:spcBef>
                <a:spcPts val="0"/>
              </a:spcBef>
              <a:spcAft>
                <a:spcPts val="900"/>
              </a:spcAft>
              <a:buClrTx/>
              <a:buSzTx/>
              <a:buFont typeface="Arial" panose="020B0604020202020204" pitchFamily="34" charset="0"/>
              <a:buNone/>
              <a:tabLst/>
              <a:defRPr/>
            </a:pPr>
            <a:endParaRPr kumimoji="0" lang="en-AU" sz="135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31" name="Text Placeholder 13">
            <a:extLst>
              <a:ext uri="{FF2B5EF4-FFF2-40B4-BE49-F238E27FC236}">
                <a16:creationId xmlns:a16="http://schemas.microsoft.com/office/drawing/2014/main" id="{4AA22F27-598B-45FF-AEEC-4BD0EB4E0ED5}"/>
              </a:ext>
            </a:extLst>
          </p:cNvPr>
          <p:cNvSpPr>
            <a:spLocks noGrp="1"/>
          </p:cNvSpPr>
          <p:nvPr>
            <p:ph type="body" sz="quarter" idx="20" hasCustomPrompt="1"/>
          </p:nvPr>
        </p:nvSpPr>
        <p:spPr>
          <a:xfrm>
            <a:off x="4265427" y="1296591"/>
            <a:ext cx="1890000" cy="280749"/>
          </a:xfrm>
        </p:spPr>
        <p:txBody>
          <a:bodyPr>
            <a:normAutofit/>
          </a:bodyPr>
          <a:lstStyle>
            <a:lvl1pPr>
              <a:defRPr sz="1500">
                <a:latin typeface="Public Sans SemiBold" pitchFamily="2" charset="0"/>
              </a:defRPr>
            </a:lvl1pPr>
            <a:lvl2pPr>
              <a:defRPr sz="750"/>
            </a:lvl2pPr>
            <a:lvl3pPr>
              <a:defRPr sz="750"/>
            </a:lvl3pPr>
            <a:lvl4pPr>
              <a:defRPr sz="750"/>
            </a:lvl4pPr>
            <a:lvl5pPr>
              <a:defRPr sz="750"/>
            </a:lvl5pPr>
          </a:lstStyle>
          <a:p>
            <a:pPr lvl="0"/>
            <a:r>
              <a:rPr lang="en-US"/>
              <a:t>Heading here</a:t>
            </a:r>
            <a:endParaRPr lang="en-AU"/>
          </a:p>
        </p:txBody>
      </p:sp>
      <p:sp>
        <p:nvSpPr>
          <p:cNvPr id="36" name="Text Placeholder 13">
            <a:extLst>
              <a:ext uri="{FF2B5EF4-FFF2-40B4-BE49-F238E27FC236}">
                <a16:creationId xmlns:a16="http://schemas.microsoft.com/office/drawing/2014/main" id="{EA69EBB9-4451-7662-8B6B-F7F62027509E}"/>
              </a:ext>
            </a:extLst>
          </p:cNvPr>
          <p:cNvSpPr>
            <a:spLocks noGrp="1"/>
          </p:cNvSpPr>
          <p:nvPr>
            <p:ph type="body" sz="quarter" idx="21" hasCustomPrompt="1"/>
          </p:nvPr>
        </p:nvSpPr>
        <p:spPr>
          <a:xfrm>
            <a:off x="6396345" y="1296591"/>
            <a:ext cx="2477383" cy="280749"/>
          </a:xfrm>
        </p:spPr>
        <p:txBody>
          <a:bodyPr>
            <a:normAutofit/>
          </a:bodyPr>
          <a:lstStyle>
            <a:lvl1pPr>
              <a:defRPr sz="1500">
                <a:latin typeface="Public Sans SemiBold" pitchFamily="2" charset="0"/>
              </a:defRPr>
            </a:lvl1pPr>
            <a:lvl2pPr>
              <a:defRPr sz="750"/>
            </a:lvl2pPr>
            <a:lvl3pPr>
              <a:defRPr sz="750"/>
            </a:lvl3pPr>
            <a:lvl4pPr>
              <a:defRPr sz="750"/>
            </a:lvl4pPr>
            <a:lvl5pPr>
              <a:defRPr sz="750"/>
            </a:lvl5pPr>
          </a:lstStyle>
          <a:p>
            <a:pPr lvl="0"/>
            <a:r>
              <a:rPr lang="en-US"/>
              <a:t>Heading here</a:t>
            </a:r>
            <a:endParaRPr lang="en-AU"/>
          </a:p>
        </p:txBody>
      </p:sp>
    </p:spTree>
    <p:extLst>
      <p:ext uri="{BB962C8B-B14F-4D97-AF65-F5344CB8AC3E}">
        <p14:creationId xmlns:p14="http://schemas.microsoft.com/office/powerpoint/2010/main" val="2765432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ey: Text box with 4 quadran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208EC5F-D299-45C1-844D-889124CE3044}"/>
              </a:ext>
            </a:extLst>
          </p:cNvPr>
          <p:cNvSpPr/>
          <p:nvPr/>
        </p:nvSpPr>
        <p:spPr>
          <a:xfrm>
            <a:off x="0" y="1215000"/>
            <a:ext cx="9144000" cy="39285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270000" y="4725000"/>
            <a:ext cx="860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5F3C85-5357-43EC-A1C1-36604BBB1AF2}"/>
              </a:ext>
            </a:extLst>
          </p:cNvPr>
          <p:cNvCxnSpPr/>
          <p:nvPr/>
        </p:nvCxnSpPr>
        <p:spPr>
          <a:xfrm>
            <a:off x="2444516"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p:nvCxnSpPr>
        <p:spPr>
          <a:xfrm flipH="1">
            <a:off x="2565000" y="2946776"/>
            <a:ext cx="14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p:nvCxnSpPr>
        <p:spPr>
          <a:xfrm>
            <a:off x="4147002"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p:nvCxnSpPr>
        <p:spPr>
          <a:xfrm>
            <a:off x="6281489"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48966DC-8452-4BAB-ADB5-3501AB9BC536}"/>
              </a:ext>
            </a:extLst>
          </p:cNvPr>
          <p:cNvCxnSpPr/>
          <p:nvPr/>
        </p:nvCxnSpPr>
        <p:spPr>
          <a:xfrm>
            <a:off x="270000" y="4725000"/>
            <a:ext cx="860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5EE156-0D73-4A7E-8D0F-F3C367127786}"/>
              </a:ext>
            </a:extLst>
          </p:cNvPr>
          <p:cNvCxnSpPr/>
          <p:nvPr/>
        </p:nvCxnSpPr>
        <p:spPr>
          <a:xfrm>
            <a:off x="2444516"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1126D8-B24A-4F18-83CB-A34832D2ACBC}"/>
              </a:ext>
            </a:extLst>
          </p:cNvPr>
          <p:cNvCxnSpPr>
            <a:cxnSpLocks/>
          </p:cNvCxnSpPr>
          <p:nvPr/>
        </p:nvCxnSpPr>
        <p:spPr>
          <a:xfrm flipH="1">
            <a:off x="2565000" y="2946776"/>
            <a:ext cx="14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6A5E19F-0776-4712-9323-8F63AE89B3C5}"/>
              </a:ext>
            </a:extLst>
          </p:cNvPr>
          <p:cNvCxnSpPr/>
          <p:nvPr/>
        </p:nvCxnSpPr>
        <p:spPr>
          <a:xfrm>
            <a:off x="4147002"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496FBD-3527-464C-BB45-FE9B079ADEC0}"/>
              </a:ext>
            </a:extLst>
          </p:cNvPr>
          <p:cNvCxnSpPr/>
          <p:nvPr/>
        </p:nvCxnSpPr>
        <p:spPr>
          <a:xfrm>
            <a:off x="6281489" y="1296001"/>
            <a:ext cx="0" cy="330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852B83-8806-4649-BAD7-0BB7198DF34A}"/>
              </a:ext>
            </a:extLst>
          </p:cNvPr>
          <p:cNvCxnSpPr/>
          <p:nvPr/>
        </p:nvCxnSpPr>
        <p:spPr>
          <a:xfrm>
            <a:off x="270000" y="4725000"/>
            <a:ext cx="8604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C12A184-F676-4BF5-BE17-1F8DFC3A3982}"/>
              </a:ext>
            </a:extLst>
          </p:cNvPr>
          <p:cNvCxnSpPr/>
          <p:nvPr/>
        </p:nvCxnSpPr>
        <p:spPr>
          <a:xfrm>
            <a:off x="2444516" y="1296001"/>
            <a:ext cx="0" cy="330622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BEFC6D-2E7B-4C67-866A-F3A6E68C6064}"/>
              </a:ext>
            </a:extLst>
          </p:cNvPr>
          <p:cNvCxnSpPr>
            <a:cxnSpLocks/>
          </p:cNvCxnSpPr>
          <p:nvPr/>
        </p:nvCxnSpPr>
        <p:spPr>
          <a:xfrm flipH="1">
            <a:off x="2565000" y="2946776"/>
            <a:ext cx="14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CA9CAC5-2986-4A59-9A33-C968C2ED76DB}"/>
              </a:ext>
            </a:extLst>
          </p:cNvPr>
          <p:cNvCxnSpPr/>
          <p:nvPr/>
        </p:nvCxnSpPr>
        <p:spPr>
          <a:xfrm>
            <a:off x="4147002" y="1296001"/>
            <a:ext cx="0" cy="330622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69DC1A0-8273-46D9-8A0A-4E64284EC54A}"/>
              </a:ext>
            </a:extLst>
          </p:cNvPr>
          <p:cNvCxnSpPr/>
          <p:nvPr/>
        </p:nvCxnSpPr>
        <p:spPr>
          <a:xfrm>
            <a:off x="6281489" y="1296001"/>
            <a:ext cx="0" cy="330622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ooter Placeholder 5">
            <a:extLst>
              <a:ext uri="{FF2B5EF4-FFF2-40B4-BE49-F238E27FC236}">
                <a16:creationId xmlns:a16="http://schemas.microsoft.com/office/drawing/2014/main" id="{A513A240-AD46-6E1E-4690-757A47861680}"/>
              </a:ext>
            </a:extLst>
          </p:cNvPr>
          <p:cNvSpPr>
            <a:spLocks noGrp="1"/>
          </p:cNvSpPr>
          <p:nvPr>
            <p:ph type="ftr" sz="quarter" idx="3"/>
          </p:nvPr>
        </p:nvSpPr>
        <p:spPr>
          <a:xfrm>
            <a:off x="186473" y="4833000"/>
            <a:ext cx="5040000" cy="189000"/>
          </a:xfrm>
          <a:prstGeom prst="rect">
            <a:avLst/>
          </a:prstGeom>
        </p:spPr>
        <p:txBody>
          <a:bodyPr/>
          <a:lstStyle>
            <a:lvl1pPr>
              <a:defRPr sz="900">
                <a:solidFill>
                  <a:schemeClr val="tx2"/>
                </a:solidFill>
                <a:latin typeface="Public Sans SemiBold" pitchFamily="2" charset="0"/>
              </a:defRPr>
            </a:lvl1pPr>
          </a:lstStyle>
          <a:p>
            <a:r>
              <a:rPr lang="en-US"/>
              <a:t>State Insurance Regulatory Authority</a:t>
            </a:r>
            <a:endParaRPr lang="en-AU"/>
          </a:p>
        </p:txBody>
      </p:sp>
      <p:sp>
        <p:nvSpPr>
          <p:cNvPr id="15" name="Text Placeholder 11">
            <a:extLst>
              <a:ext uri="{FF2B5EF4-FFF2-40B4-BE49-F238E27FC236}">
                <a16:creationId xmlns:a16="http://schemas.microsoft.com/office/drawing/2014/main" id="{E7F66E78-D61C-AC4F-27B0-59A3F36811E7}"/>
              </a:ext>
            </a:extLst>
          </p:cNvPr>
          <p:cNvSpPr>
            <a:spLocks noGrp="1"/>
          </p:cNvSpPr>
          <p:nvPr>
            <p:ph type="body" sz="quarter" idx="13"/>
          </p:nvPr>
        </p:nvSpPr>
        <p:spPr>
          <a:xfrm>
            <a:off x="270272" y="1296000"/>
            <a:ext cx="2052000" cy="330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13">
            <a:extLst>
              <a:ext uri="{FF2B5EF4-FFF2-40B4-BE49-F238E27FC236}">
                <a16:creationId xmlns:a16="http://schemas.microsoft.com/office/drawing/2014/main" id="{E5C97387-4602-FCE3-E8A2-D02BDB5F88ED}"/>
              </a:ext>
            </a:extLst>
          </p:cNvPr>
          <p:cNvSpPr>
            <a:spLocks noGrp="1"/>
          </p:cNvSpPr>
          <p:nvPr>
            <p:ph type="body" sz="quarter" idx="14"/>
          </p:nvPr>
        </p:nvSpPr>
        <p:spPr>
          <a:xfrm>
            <a:off x="2566759" y="1296591"/>
            <a:ext cx="1458000" cy="1512000"/>
          </a:xfrm>
        </p:spPr>
        <p:txBody>
          <a:bodyPr/>
          <a:lstStyle>
            <a:lvl1pPr>
              <a:defRPr sz="180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AU" sz="135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20" name="Text Placeholder 13">
            <a:extLst>
              <a:ext uri="{FF2B5EF4-FFF2-40B4-BE49-F238E27FC236}">
                <a16:creationId xmlns:a16="http://schemas.microsoft.com/office/drawing/2014/main" id="{9CE1B687-051D-AAF6-13F5-8D0F69D122A8}"/>
              </a:ext>
            </a:extLst>
          </p:cNvPr>
          <p:cNvSpPr>
            <a:spLocks noGrp="1"/>
          </p:cNvSpPr>
          <p:nvPr>
            <p:ph type="body" sz="quarter" idx="15"/>
          </p:nvPr>
        </p:nvSpPr>
        <p:spPr>
          <a:xfrm>
            <a:off x="2565000" y="3090221"/>
            <a:ext cx="1458000" cy="1512000"/>
          </a:xfrm>
        </p:spPr>
        <p:txBody>
          <a:bodyPr/>
          <a:lstStyle>
            <a:lvl1pPr>
              <a:defRPr sz="180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6">
            <a:extLst>
              <a:ext uri="{FF2B5EF4-FFF2-40B4-BE49-F238E27FC236}">
                <a16:creationId xmlns:a16="http://schemas.microsoft.com/office/drawing/2014/main" id="{86965AB2-C9C6-AA57-6C5A-EB786FA54E12}"/>
              </a:ext>
            </a:extLst>
          </p:cNvPr>
          <p:cNvSpPr>
            <a:spLocks noGrp="1"/>
          </p:cNvSpPr>
          <p:nvPr>
            <p:ph sz="quarter" idx="16" hasCustomPrompt="1"/>
          </p:nvPr>
        </p:nvSpPr>
        <p:spPr>
          <a:xfrm>
            <a:off x="4269245" y="1577342"/>
            <a:ext cx="1890000" cy="3039902"/>
          </a:xfrm>
        </p:spPr>
        <p:txBody>
          <a:bodyPr>
            <a:normAutofit/>
          </a:bodyPr>
          <a:lstStyle>
            <a:lvl1pPr>
              <a:defRPr sz="900">
                <a:latin typeface="Public Sans SemiBold" pitchFamily="2" charset="0"/>
              </a:defRPr>
            </a:lvl1pPr>
            <a:lvl2pPr>
              <a:defRPr sz="1500"/>
            </a:lvl2pPr>
            <a:lvl3pPr>
              <a:defRPr sz="1500"/>
            </a:lvl3pPr>
            <a:lvl4pPr>
              <a:defRPr sz="1500"/>
            </a:lvl4pPr>
            <a:lvl5pPr>
              <a:defRPr sz="1500"/>
            </a:lvl5pPr>
          </a:lstStyle>
          <a:p>
            <a:pPr lvl="1"/>
            <a:r>
              <a:rPr lang="en-AU"/>
              <a:t>Text level 2</a:t>
            </a:r>
          </a:p>
          <a:p>
            <a:pPr lvl="2"/>
            <a:r>
              <a:rPr lang="en-AU"/>
              <a:t>Text level 3</a:t>
            </a:r>
          </a:p>
          <a:p>
            <a:pPr lvl="3"/>
            <a:r>
              <a:rPr lang="en-AU"/>
              <a:t>Text level 4</a:t>
            </a:r>
          </a:p>
          <a:p>
            <a:pPr lvl="4"/>
            <a:r>
              <a:rPr lang="en-AU"/>
              <a:t>Text level 5</a:t>
            </a:r>
          </a:p>
        </p:txBody>
      </p:sp>
      <p:sp>
        <p:nvSpPr>
          <p:cNvPr id="30" name="Content Placeholder 26">
            <a:extLst>
              <a:ext uri="{FF2B5EF4-FFF2-40B4-BE49-F238E27FC236}">
                <a16:creationId xmlns:a16="http://schemas.microsoft.com/office/drawing/2014/main" id="{E28E474C-9469-D1F3-9BAF-B5C891894F2D}"/>
              </a:ext>
            </a:extLst>
          </p:cNvPr>
          <p:cNvSpPr>
            <a:spLocks noGrp="1"/>
          </p:cNvSpPr>
          <p:nvPr>
            <p:ph sz="quarter" idx="17" hasCustomPrompt="1"/>
          </p:nvPr>
        </p:nvSpPr>
        <p:spPr>
          <a:xfrm>
            <a:off x="6403731" y="1577342"/>
            <a:ext cx="2452269" cy="3039902"/>
          </a:xfrm>
        </p:spPr>
        <p:txBody>
          <a:bodyPr/>
          <a:lstStyle>
            <a:lvl1pPr>
              <a:defRPr sz="900">
                <a:latin typeface="Public Sans SemiBold" pitchFamily="2" charset="0"/>
              </a:defRPr>
            </a:lvl1pPr>
            <a:lvl2pPr>
              <a:defRPr sz="1350"/>
            </a:lvl2pPr>
            <a:lvl3pPr>
              <a:defRPr sz="1350"/>
            </a:lvl3pPr>
            <a:lvl4pPr>
              <a:defRPr sz="1350"/>
            </a:lvl4pPr>
            <a:lvl5pPr>
              <a:defRPr sz="1350"/>
            </a:lvl5pPr>
          </a:lstStyle>
          <a:p>
            <a:pPr lvl="1"/>
            <a:r>
              <a:rPr lang="en-AU"/>
              <a:t>Text level 2</a:t>
            </a:r>
          </a:p>
          <a:p>
            <a:pPr lvl="2"/>
            <a:r>
              <a:rPr lang="en-AU"/>
              <a:t>Text level 3</a:t>
            </a:r>
          </a:p>
          <a:p>
            <a:pPr lvl="3"/>
            <a:r>
              <a:rPr lang="en-AU"/>
              <a:t>Text level 4</a:t>
            </a:r>
          </a:p>
          <a:p>
            <a:pPr lvl="4"/>
            <a:r>
              <a:rPr lang="en-AU"/>
              <a:t>Text level 5</a:t>
            </a:r>
          </a:p>
          <a:p>
            <a:pPr marL="0" marR="0" lvl="0" indent="0" algn="l" defTabSz="685783" rtl="0" eaLnBrk="1" fontAlgn="auto" latinLnBrk="0" hangingPunct="1">
              <a:lnSpc>
                <a:spcPct val="90000"/>
              </a:lnSpc>
              <a:spcBef>
                <a:spcPts val="0"/>
              </a:spcBef>
              <a:spcAft>
                <a:spcPts val="900"/>
              </a:spcAft>
              <a:buClrTx/>
              <a:buSzTx/>
              <a:buFont typeface="Arial" panose="020B0604020202020204" pitchFamily="34" charset="0"/>
              <a:buNone/>
              <a:tabLst/>
              <a:defRPr/>
            </a:pPr>
            <a:endParaRPr kumimoji="0" lang="en-AU" sz="135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31" name="Text Placeholder 13">
            <a:extLst>
              <a:ext uri="{FF2B5EF4-FFF2-40B4-BE49-F238E27FC236}">
                <a16:creationId xmlns:a16="http://schemas.microsoft.com/office/drawing/2014/main" id="{16C887DF-37E1-87C4-E8D4-E3B299587780}"/>
              </a:ext>
            </a:extLst>
          </p:cNvPr>
          <p:cNvSpPr>
            <a:spLocks noGrp="1"/>
          </p:cNvSpPr>
          <p:nvPr>
            <p:ph type="body" sz="quarter" idx="20" hasCustomPrompt="1"/>
          </p:nvPr>
        </p:nvSpPr>
        <p:spPr>
          <a:xfrm>
            <a:off x="4265427" y="1296591"/>
            <a:ext cx="1890000" cy="280749"/>
          </a:xfrm>
        </p:spPr>
        <p:txBody>
          <a:bodyPr>
            <a:normAutofit/>
          </a:bodyPr>
          <a:lstStyle>
            <a:lvl1pPr>
              <a:defRPr sz="1500">
                <a:latin typeface="Public Sans SemiBold" pitchFamily="2" charset="0"/>
              </a:defRPr>
            </a:lvl1pPr>
            <a:lvl2pPr>
              <a:defRPr sz="750"/>
            </a:lvl2pPr>
            <a:lvl3pPr>
              <a:defRPr sz="750"/>
            </a:lvl3pPr>
            <a:lvl4pPr>
              <a:defRPr sz="750"/>
            </a:lvl4pPr>
            <a:lvl5pPr>
              <a:defRPr sz="750"/>
            </a:lvl5pPr>
          </a:lstStyle>
          <a:p>
            <a:pPr lvl="0"/>
            <a:r>
              <a:rPr lang="en-US"/>
              <a:t>Heading here</a:t>
            </a:r>
            <a:endParaRPr lang="en-AU"/>
          </a:p>
        </p:txBody>
      </p:sp>
      <p:sp>
        <p:nvSpPr>
          <p:cNvPr id="36" name="Text Placeholder 13">
            <a:extLst>
              <a:ext uri="{FF2B5EF4-FFF2-40B4-BE49-F238E27FC236}">
                <a16:creationId xmlns:a16="http://schemas.microsoft.com/office/drawing/2014/main" id="{51484731-6A20-D386-96AA-4028EB13C604}"/>
              </a:ext>
            </a:extLst>
          </p:cNvPr>
          <p:cNvSpPr>
            <a:spLocks noGrp="1"/>
          </p:cNvSpPr>
          <p:nvPr>
            <p:ph type="body" sz="quarter" idx="21" hasCustomPrompt="1"/>
          </p:nvPr>
        </p:nvSpPr>
        <p:spPr>
          <a:xfrm>
            <a:off x="6396345" y="1296591"/>
            <a:ext cx="2477383" cy="280749"/>
          </a:xfrm>
        </p:spPr>
        <p:txBody>
          <a:bodyPr>
            <a:normAutofit/>
          </a:bodyPr>
          <a:lstStyle>
            <a:lvl1pPr>
              <a:defRPr sz="1500">
                <a:latin typeface="Public Sans SemiBold" pitchFamily="2" charset="0"/>
              </a:defRPr>
            </a:lvl1pPr>
            <a:lvl2pPr>
              <a:defRPr sz="750"/>
            </a:lvl2pPr>
            <a:lvl3pPr>
              <a:defRPr sz="750"/>
            </a:lvl3pPr>
            <a:lvl4pPr>
              <a:defRPr sz="750"/>
            </a:lvl4pPr>
            <a:lvl5pPr>
              <a:defRPr sz="750"/>
            </a:lvl5pPr>
          </a:lstStyle>
          <a:p>
            <a:pPr lvl="0"/>
            <a:r>
              <a:rPr lang="en-US"/>
              <a:t>Heading here</a:t>
            </a:r>
            <a:endParaRPr lang="en-AU"/>
          </a:p>
        </p:txBody>
      </p:sp>
    </p:spTree>
    <p:extLst>
      <p:ext uri="{BB962C8B-B14F-4D97-AF65-F5344CB8AC3E}">
        <p14:creationId xmlns:p14="http://schemas.microsoft.com/office/powerpoint/2010/main" val="3683903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405000" y="270000"/>
            <a:ext cx="7148520" cy="757239"/>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5346000" y="1296001"/>
            <a:ext cx="3509996" cy="16662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46000" y="3070273"/>
            <a:ext cx="3509996" cy="14612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270000" y="270000"/>
            <a:ext cx="0" cy="4468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5346000" y="4630499"/>
            <a:ext cx="3527999" cy="135000"/>
          </a:xfrm>
        </p:spPr>
        <p:txBody>
          <a:bodyPr>
            <a:normAutofit/>
          </a:bodyPr>
          <a:lstStyle>
            <a:lvl1pPr>
              <a:defRPr sz="75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p:nvCxnSpPr>
        <p:spPr>
          <a:xfrm>
            <a:off x="5211000" y="1296000"/>
            <a:ext cx="0" cy="3442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ED2D378-4C5A-4619-82B6-AF8F1E9F1CF5}"/>
              </a:ext>
            </a:extLst>
          </p:cNvPr>
          <p:cNvCxnSpPr>
            <a:cxnSpLocks/>
          </p:cNvCxnSpPr>
          <p:nvPr/>
        </p:nvCxnSpPr>
        <p:spPr>
          <a:xfrm>
            <a:off x="5211000" y="1296000"/>
            <a:ext cx="0" cy="3442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23BC4B0-B957-4BA7-A2AB-9AD38D825970}"/>
              </a:ext>
            </a:extLst>
          </p:cNvPr>
          <p:cNvCxnSpPr>
            <a:cxnSpLocks/>
          </p:cNvCxnSpPr>
          <p:nvPr/>
        </p:nvCxnSpPr>
        <p:spPr>
          <a:xfrm>
            <a:off x="5211000" y="1296000"/>
            <a:ext cx="0" cy="3442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ABFAD67-39F6-4F9B-AC19-10FB1F485998}"/>
              </a:ext>
            </a:extLst>
          </p:cNvPr>
          <p:cNvSpPr>
            <a:spLocks noGrp="1"/>
          </p:cNvSpPr>
          <p:nvPr>
            <p:ph type="ftr" sz="quarter" idx="15"/>
          </p:nvPr>
        </p:nvSpPr>
        <p:spPr/>
        <p:txBody>
          <a:bodyPr/>
          <a:lstStyle/>
          <a:p>
            <a:r>
              <a:rPr lang="en-US"/>
              <a:t>State Insurance Regulatory Authority</a:t>
            </a:r>
            <a:endParaRPr lang="en-AU"/>
          </a:p>
        </p:txBody>
      </p:sp>
      <p:sp>
        <p:nvSpPr>
          <p:cNvPr id="13" name="Text Placeholder 10">
            <a:extLst>
              <a:ext uri="{FF2B5EF4-FFF2-40B4-BE49-F238E27FC236}">
                <a16:creationId xmlns:a16="http://schemas.microsoft.com/office/drawing/2014/main" id="{2D070989-BA28-2BA2-C839-5A927C7CE0F4}"/>
              </a:ext>
            </a:extLst>
          </p:cNvPr>
          <p:cNvSpPr>
            <a:spLocks noGrp="1"/>
          </p:cNvSpPr>
          <p:nvPr>
            <p:ph type="body" sz="quarter" idx="13"/>
          </p:nvPr>
        </p:nvSpPr>
        <p:spPr>
          <a:xfrm>
            <a:off x="405000" y="1296000"/>
            <a:ext cx="4594699" cy="3469499"/>
          </a:xfrm>
        </p:spPr>
        <p:txBody>
          <a:bodyPr numCol="1" spcCol="180000"/>
          <a:lstStyle>
            <a:lvl1pPr>
              <a:defRPr>
                <a:solidFill>
                  <a:srgbClr val="0B3F47"/>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10532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405000" y="270000"/>
            <a:ext cx="7290000" cy="757239"/>
          </a:xfrm>
        </p:spPr>
        <p:txBody>
          <a:bodyPr/>
          <a:lstStyle>
            <a:lvl1pPr>
              <a:defRPr>
                <a:solidFill>
                  <a:schemeClr val="tx2"/>
                </a:solidFill>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270000" y="270000"/>
            <a:ext cx="0" cy="4468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p:nvCxnSpPr>
        <p:spPr>
          <a:xfrm>
            <a:off x="6696000" y="2497500"/>
            <a:ext cx="0" cy="224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404813" y="1165623"/>
            <a:ext cx="5670000" cy="2953940"/>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6836569" y="2497500"/>
            <a:ext cx="2037160" cy="1622063"/>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404813" y="4220766"/>
            <a:ext cx="5670000" cy="517922"/>
          </a:xfrm>
        </p:spPr>
        <p:txBody>
          <a:bodyPr>
            <a:noAutofit/>
          </a:bodyPr>
          <a:lstStyle>
            <a:lvl1pPr>
              <a:lnSpc>
                <a:spcPct val="100000"/>
              </a:lnSpc>
              <a:spcAft>
                <a:spcPts val="0"/>
              </a:spcAft>
              <a:defRPr sz="900">
                <a:latin typeface="Public Sans SemiBold" pitchFamily="2" charset="0"/>
              </a:defRPr>
            </a:lvl1pPr>
            <a:lvl2pPr>
              <a:lnSpc>
                <a:spcPct val="100000"/>
              </a:lnSpc>
              <a:spcAft>
                <a:spcPts val="0"/>
              </a:spcAft>
              <a:defRPr sz="900">
                <a:latin typeface="+mn-lt"/>
              </a:defRPr>
            </a:lvl2pPr>
            <a:lvl3pPr>
              <a:defRPr sz="900"/>
            </a:lvl3pPr>
            <a:lvl4pPr>
              <a:defRPr sz="900"/>
            </a:lvl4pPr>
            <a:lvl5pPr>
              <a:defRPr sz="9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6842650" y="4220766"/>
            <a:ext cx="2037160" cy="517922"/>
          </a:xfrm>
        </p:spPr>
        <p:txBody>
          <a:bodyPr>
            <a:noAutofit/>
          </a:bodyPr>
          <a:lstStyle>
            <a:lvl1pPr>
              <a:lnSpc>
                <a:spcPct val="100000"/>
              </a:lnSpc>
              <a:spcAft>
                <a:spcPts val="0"/>
              </a:spcAft>
              <a:defRPr sz="900">
                <a:latin typeface="Public Sans SemiBold" pitchFamily="2" charset="0"/>
              </a:defRPr>
            </a:lvl1pPr>
            <a:lvl2pPr>
              <a:lnSpc>
                <a:spcPct val="100000"/>
              </a:lnSpc>
              <a:spcAft>
                <a:spcPts val="0"/>
              </a:spcAft>
              <a:defRPr sz="900">
                <a:latin typeface="+mn-lt"/>
              </a:defRPr>
            </a:lvl2pPr>
            <a:lvl3pPr>
              <a:defRPr sz="900"/>
            </a:lvl3pPr>
            <a:lvl4pPr>
              <a:defRPr sz="900"/>
            </a:lvl4pPr>
            <a:lvl5pPr>
              <a:defRPr sz="900"/>
            </a:lvl5pPr>
          </a:lstStyle>
          <a:p>
            <a:pPr lvl="0"/>
            <a:r>
              <a:rPr lang="en-US"/>
              <a:t>Click to edit Master text styles</a:t>
            </a:r>
          </a:p>
          <a:p>
            <a:pPr lvl="1"/>
            <a:r>
              <a:rPr lang="en-US"/>
              <a:t>Second level</a:t>
            </a:r>
          </a:p>
        </p:txBody>
      </p:sp>
      <p:cxnSp>
        <p:nvCxnSpPr>
          <p:cNvPr id="15" name="Straight Connector 14">
            <a:extLst>
              <a:ext uri="{FF2B5EF4-FFF2-40B4-BE49-F238E27FC236}">
                <a16:creationId xmlns:a16="http://schemas.microsoft.com/office/drawing/2014/main" id="{A5E083ED-20A8-46B1-B91D-61E790789E49}"/>
              </a:ext>
            </a:extLst>
          </p:cNvPr>
          <p:cNvCxnSpPr>
            <a:cxnSpLocks/>
          </p:cNvCxnSpPr>
          <p:nvPr/>
        </p:nvCxnSpPr>
        <p:spPr>
          <a:xfrm>
            <a:off x="6696000" y="2497500"/>
            <a:ext cx="0" cy="224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5D1395-1C7C-4D5B-9077-A970D294B8C7}"/>
              </a:ext>
            </a:extLst>
          </p:cNvPr>
          <p:cNvCxnSpPr>
            <a:cxnSpLocks/>
          </p:cNvCxnSpPr>
          <p:nvPr/>
        </p:nvCxnSpPr>
        <p:spPr>
          <a:xfrm>
            <a:off x="6696000" y="2497500"/>
            <a:ext cx="0" cy="224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3AB12CEB-1ACA-4989-B6E0-476A4A689EFB}"/>
              </a:ext>
            </a:extLst>
          </p:cNvPr>
          <p:cNvSpPr>
            <a:spLocks noGrp="1"/>
          </p:cNvSpPr>
          <p:nvPr>
            <p:ph type="ftr" sz="quarter" idx="19"/>
          </p:nvPr>
        </p:nvSpPr>
        <p:spPr/>
        <p:txBody>
          <a:bodyPr/>
          <a:lstStyle/>
          <a:p>
            <a:r>
              <a:rPr lang="en-US"/>
              <a:t>State Insurance Regulatory Authority</a:t>
            </a:r>
            <a:endParaRPr lang="en-AU"/>
          </a:p>
        </p:txBody>
      </p:sp>
    </p:spTree>
    <p:extLst>
      <p:ext uri="{BB962C8B-B14F-4D97-AF65-F5344CB8AC3E}">
        <p14:creationId xmlns:p14="http://schemas.microsoft.com/office/powerpoint/2010/main" val="4258907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with text and pictur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047631" y="201038"/>
            <a:ext cx="6957945" cy="517032"/>
          </a:xfrm>
        </p:spPr>
        <p:txBody>
          <a:bodyPr bIns="46800">
            <a:noAutofit/>
          </a:bodyPr>
          <a:lstStyle>
            <a:lvl1pPr>
              <a:defRPr sz="2800" baseline="0">
                <a:solidFill>
                  <a:schemeClr val="tx1"/>
                </a:solidFill>
              </a:defRPr>
            </a:lvl1pPr>
          </a:lstStyle>
          <a:p>
            <a:r>
              <a:rPr lang="en-US"/>
              <a:t>Title</a:t>
            </a:r>
            <a:endParaRPr lang="en-AU"/>
          </a:p>
        </p:txBody>
      </p:sp>
      <p:sp>
        <p:nvSpPr>
          <p:cNvPr id="4" name="Date Placeholder 3"/>
          <p:cNvSpPr>
            <a:spLocks noGrp="1"/>
          </p:cNvSpPr>
          <p:nvPr>
            <p:ph type="dt" sz="half" idx="15"/>
          </p:nvPr>
        </p:nvSpPr>
        <p:spPr>
          <a:xfrm>
            <a:off x="6588224" y="4747543"/>
            <a:ext cx="1628405" cy="344487"/>
          </a:xfrm>
        </p:spPr>
        <p:txBody>
          <a:bodyPr/>
          <a:lstStyle/>
          <a:p>
            <a:r>
              <a:rPr lang="en-US"/>
              <a:t>30 June 2021</a:t>
            </a:r>
            <a:endParaRPr lang="en-AU"/>
          </a:p>
        </p:txBody>
      </p:sp>
      <p:sp>
        <p:nvSpPr>
          <p:cNvPr id="5" name="Footer Placeholder 4"/>
          <p:cNvSpPr>
            <a:spLocks noGrp="1"/>
          </p:cNvSpPr>
          <p:nvPr>
            <p:ph type="ftr" sz="quarter" idx="16"/>
          </p:nvPr>
        </p:nvSpPr>
        <p:spPr>
          <a:xfrm>
            <a:off x="979826" y="4747543"/>
            <a:ext cx="5464381" cy="344487"/>
          </a:xfrm>
        </p:spPr>
        <p:txBody>
          <a:bodyPr/>
          <a:lstStyle/>
          <a:p>
            <a:pPr algn="l"/>
            <a:r>
              <a:rPr lang="en-AU"/>
              <a:t>IRO ARC Presentation</a:t>
            </a:r>
          </a:p>
        </p:txBody>
      </p:sp>
      <p:sp>
        <p:nvSpPr>
          <p:cNvPr id="3" name="Picture Placeholder 2"/>
          <p:cNvSpPr>
            <a:spLocks noGrp="1"/>
          </p:cNvSpPr>
          <p:nvPr>
            <p:ph type="pic" sz="quarter" idx="17" hasCustomPrompt="1"/>
          </p:nvPr>
        </p:nvSpPr>
        <p:spPr>
          <a:xfrm>
            <a:off x="4572000" y="987425"/>
            <a:ext cx="4195864" cy="3221408"/>
          </a:xfrm>
        </p:spPr>
        <p:txBody>
          <a:bodyPr/>
          <a:lstStyle>
            <a:lvl1pPr>
              <a:defRPr/>
            </a:lvl1pPr>
          </a:lstStyle>
          <a:p>
            <a:r>
              <a:rPr lang="en-GB"/>
              <a:t>Click icon to add picture.</a:t>
            </a:r>
            <a:endParaRPr lang="en-AU"/>
          </a:p>
        </p:txBody>
      </p:sp>
      <p:sp>
        <p:nvSpPr>
          <p:cNvPr id="8" name="Text Placeholder 6">
            <a:extLst>
              <a:ext uri="{FF2B5EF4-FFF2-40B4-BE49-F238E27FC236}">
                <a16:creationId xmlns:a16="http://schemas.microsoft.com/office/drawing/2014/main" id="{F576F505-9310-4A0A-9BB5-F05AC69F09A0}"/>
              </a:ext>
            </a:extLst>
          </p:cNvPr>
          <p:cNvSpPr>
            <a:spLocks noGrp="1"/>
          </p:cNvSpPr>
          <p:nvPr>
            <p:ph type="body" sz="quarter" idx="18" hasCustomPrompt="1"/>
          </p:nvPr>
        </p:nvSpPr>
        <p:spPr>
          <a:xfrm>
            <a:off x="979826" y="1204044"/>
            <a:ext cx="3455988" cy="3004789"/>
          </a:xfrm>
        </p:spPr>
        <p:txBody>
          <a:bodyPr lIns="0"/>
          <a:lstStyle>
            <a:lvl1pPr marL="176215" indent="-176215">
              <a:buClrTx/>
              <a:buFont typeface="Calibri" panose="020F0502020204030204" pitchFamily="34" charset="0"/>
              <a:buChar char="∙"/>
              <a:defRPr sz="1800" baseline="0"/>
            </a:lvl1pPr>
            <a:lvl2pPr marL="715972" indent="-179390">
              <a:buFont typeface="Calibri" panose="020F0502020204030204" pitchFamily="34" charset="0"/>
              <a:buChar char="-"/>
              <a:defRPr sz="1800"/>
            </a:lvl2pPr>
            <a:lvl3pPr marL="1252554" indent="-177802">
              <a:buFont typeface="Calibri" panose="020F0502020204030204" pitchFamily="34" charset="0"/>
              <a:buChar char="-"/>
              <a:defRPr sz="1800"/>
            </a:lvl3pPr>
          </a:lstStyle>
          <a:p>
            <a:pPr lvl="0"/>
            <a:r>
              <a:rPr lang="en-GB"/>
              <a:t>Click to add bullet point</a:t>
            </a:r>
          </a:p>
          <a:p>
            <a:pPr lvl="1"/>
            <a:r>
              <a:rPr lang="en-GB"/>
              <a:t>A</a:t>
            </a:r>
          </a:p>
          <a:p>
            <a:pPr lvl="2"/>
            <a:r>
              <a:rPr lang="en-GB"/>
              <a:t>A</a:t>
            </a:r>
          </a:p>
          <a:p>
            <a:pPr lvl="0"/>
            <a:endParaRPr lang="en-GB"/>
          </a:p>
          <a:p>
            <a:pPr lvl="0"/>
            <a:endParaRPr lang="en-AU"/>
          </a:p>
        </p:txBody>
      </p:sp>
    </p:spTree>
    <p:extLst>
      <p:ext uri="{BB962C8B-B14F-4D97-AF65-F5344CB8AC3E}">
        <p14:creationId xmlns:p14="http://schemas.microsoft.com/office/powerpoint/2010/main" val="504657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9999" y="1350000"/>
            <a:ext cx="4050000" cy="405000"/>
          </a:xfrm>
        </p:spPr>
        <p:txBody>
          <a:bodyPr anchor="t"/>
          <a:lstStyle>
            <a:lvl1pPr marL="0" indent="0">
              <a:buNone/>
              <a:defRPr sz="12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269999" y="1755000"/>
            <a:ext cx="4050000" cy="297000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06000" y="1350000"/>
            <a:ext cx="4050000" cy="405000"/>
          </a:xfrm>
        </p:spPr>
        <p:txBody>
          <a:bodyPr anchor="t"/>
          <a:lstStyle>
            <a:lvl1pPr marL="0" indent="0">
              <a:buNone/>
              <a:defRPr sz="12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6000" y="1755000"/>
            <a:ext cx="4050000" cy="297000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270000" y="270000"/>
            <a:ext cx="7290000" cy="757239"/>
          </a:xfrm>
          <a:prstGeom prst="rect">
            <a:avLst/>
          </a:prstGeom>
        </p:spPr>
        <p:txBody>
          <a:bodyPr vert="horz" lIns="0" tIns="0" rIns="0" bIns="0" rtlCol="0" anchor="t">
            <a:normAutofit/>
          </a:bodyPr>
          <a:lstStyle/>
          <a:p>
            <a:r>
              <a:rPr lang="en-US"/>
              <a:t>Click to edit Master title style</a:t>
            </a:r>
          </a:p>
        </p:txBody>
      </p:sp>
      <p:cxnSp>
        <p:nvCxnSpPr>
          <p:cNvPr id="12" name="Straight Connector 11">
            <a:extLst>
              <a:ext uri="{FF2B5EF4-FFF2-40B4-BE49-F238E27FC236}">
                <a16:creationId xmlns:a16="http://schemas.microsoft.com/office/drawing/2014/main" id="{E70612CD-1BF1-42B5-8546-A674A0B86640}"/>
              </a:ext>
            </a:extLst>
          </p:cNvPr>
          <p:cNvCxnSpPr/>
          <p:nvPr/>
        </p:nvCxnSpPr>
        <p:spPr>
          <a:xfrm>
            <a:off x="270000" y="1161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p:nvCxnSpPr>
        <p:spPr>
          <a:xfrm>
            <a:off x="270000" y="4725000"/>
            <a:ext cx="86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AD20630F-F81F-433B-9A13-694EB1874FE0}"/>
              </a:ext>
            </a:extLst>
          </p:cNvPr>
          <p:cNvSpPr>
            <a:spLocks noGrp="1"/>
          </p:cNvSpPr>
          <p:nvPr>
            <p:ph type="ftr" sz="quarter" idx="13"/>
          </p:nvPr>
        </p:nvSpPr>
        <p:spPr/>
        <p:txBody>
          <a:bodyPr/>
          <a:lstStyle/>
          <a:p>
            <a:r>
              <a:rPr lang="en-US"/>
              <a:t>State Insurance Regulatory Authority</a:t>
            </a:r>
            <a:endParaRPr lang="en-AU"/>
          </a:p>
        </p:txBody>
      </p:sp>
    </p:spTree>
    <p:extLst>
      <p:ext uri="{BB962C8B-B14F-4D97-AF65-F5344CB8AC3E}">
        <p14:creationId xmlns:p14="http://schemas.microsoft.com/office/powerpoint/2010/main" val="974531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Footer Placeholder 1">
            <a:extLst>
              <a:ext uri="{FF2B5EF4-FFF2-40B4-BE49-F238E27FC236}">
                <a16:creationId xmlns:a16="http://schemas.microsoft.com/office/drawing/2014/main" id="{D8A2B043-C2B3-4D56-899E-E0E14E13309C}"/>
              </a:ext>
            </a:extLst>
          </p:cNvPr>
          <p:cNvSpPr>
            <a:spLocks noGrp="1"/>
          </p:cNvSpPr>
          <p:nvPr>
            <p:ph type="ftr" sz="quarter" idx="13"/>
          </p:nvPr>
        </p:nvSpPr>
        <p:spPr/>
        <p:txBody>
          <a:bodyPr/>
          <a:lstStyle/>
          <a:p>
            <a:r>
              <a:rPr lang="en-US"/>
              <a:t>State Insurance Regulatory Authority</a:t>
            </a:r>
            <a:endParaRPr lang="en-AU"/>
          </a:p>
        </p:txBody>
      </p:sp>
    </p:spTree>
    <p:extLst>
      <p:ext uri="{BB962C8B-B14F-4D97-AF65-F5344CB8AC3E}">
        <p14:creationId xmlns:p14="http://schemas.microsoft.com/office/powerpoint/2010/main" val="17152084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 Teal">
    <p:bg>
      <p:bgPr>
        <a:solidFill>
          <a:schemeClr val="bg2"/>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Footer Placeholder 1">
            <a:extLst>
              <a:ext uri="{FF2B5EF4-FFF2-40B4-BE49-F238E27FC236}">
                <a16:creationId xmlns:a16="http://schemas.microsoft.com/office/drawing/2014/main" id="{D8A2B043-C2B3-4D56-899E-E0E14E13309C}"/>
              </a:ext>
            </a:extLst>
          </p:cNvPr>
          <p:cNvSpPr>
            <a:spLocks noGrp="1"/>
          </p:cNvSpPr>
          <p:nvPr>
            <p:ph type="ftr" sz="quarter" idx="13"/>
          </p:nvPr>
        </p:nvSpPr>
        <p:spPr/>
        <p:txBody>
          <a:bodyPr/>
          <a:lstStyle/>
          <a:p>
            <a:r>
              <a:rPr lang="en-US"/>
              <a:t>State Insurance Regulatory Authority</a:t>
            </a:r>
            <a:endParaRPr lang="en-AU"/>
          </a:p>
        </p:txBody>
      </p:sp>
    </p:spTree>
    <p:extLst>
      <p:ext uri="{BB962C8B-B14F-4D97-AF65-F5344CB8AC3E}">
        <p14:creationId xmlns:p14="http://schemas.microsoft.com/office/powerpoint/2010/main" val="36404329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 Red">
    <p:bg>
      <p:bgPr>
        <a:solidFill>
          <a:schemeClr val="accent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Footer Placeholder 1">
            <a:extLst>
              <a:ext uri="{FF2B5EF4-FFF2-40B4-BE49-F238E27FC236}">
                <a16:creationId xmlns:a16="http://schemas.microsoft.com/office/drawing/2014/main" id="{D8A2B043-C2B3-4D56-899E-E0E14E13309C}"/>
              </a:ext>
            </a:extLst>
          </p:cNvPr>
          <p:cNvSpPr>
            <a:spLocks noGrp="1"/>
          </p:cNvSpPr>
          <p:nvPr>
            <p:ph type="ftr" sz="quarter" idx="13"/>
          </p:nvPr>
        </p:nvSpPr>
        <p:spPr/>
        <p:txBody>
          <a:bodyPr/>
          <a:lstStyle/>
          <a:p>
            <a:r>
              <a:rPr lang="en-US"/>
              <a:t>State Insurance Regulatory Authority</a:t>
            </a:r>
            <a:endParaRPr lang="en-AU"/>
          </a:p>
        </p:txBody>
      </p:sp>
    </p:spTree>
    <p:extLst>
      <p:ext uri="{BB962C8B-B14F-4D97-AF65-F5344CB8AC3E}">
        <p14:creationId xmlns:p14="http://schemas.microsoft.com/office/powerpoint/2010/main" val="26477287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 Grey">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Footer Placeholder 1">
            <a:extLst>
              <a:ext uri="{FF2B5EF4-FFF2-40B4-BE49-F238E27FC236}">
                <a16:creationId xmlns:a16="http://schemas.microsoft.com/office/drawing/2014/main" id="{D8A2B043-C2B3-4D56-899E-E0E14E13309C}"/>
              </a:ext>
            </a:extLst>
          </p:cNvPr>
          <p:cNvSpPr>
            <a:spLocks noGrp="1"/>
          </p:cNvSpPr>
          <p:nvPr>
            <p:ph type="ftr" sz="quarter" idx="13"/>
          </p:nvPr>
        </p:nvSpPr>
        <p:spPr/>
        <p:txBody>
          <a:bodyPr/>
          <a:lstStyle/>
          <a:p>
            <a:r>
              <a:rPr lang="en-US"/>
              <a:t>State Insurance Regulatory Authority</a:t>
            </a:r>
            <a:endParaRPr lang="en-AU"/>
          </a:p>
        </p:txBody>
      </p:sp>
    </p:spTree>
    <p:extLst>
      <p:ext uri="{BB962C8B-B14F-4D97-AF65-F5344CB8AC3E}">
        <p14:creationId xmlns:p14="http://schemas.microsoft.com/office/powerpoint/2010/main" val="21745520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2" name="Footer Placeholder 1">
            <a:extLst>
              <a:ext uri="{FF2B5EF4-FFF2-40B4-BE49-F238E27FC236}">
                <a16:creationId xmlns:a16="http://schemas.microsoft.com/office/drawing/2014/main" id="{D8A2B043-C2B3-4D56-899E-E0E14E13309C}"/>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32197819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FAAA-AC92-4ECB-A442-EE08CCD8CBBC}"/>
              </a:ext>
            </a:extLst>
          </p:cNvPr>
          <p:cNvSpPr>
            <a:spLocks noGrp="1"/>
          </p:cNvSpPr>
          <p:nvPr>
            <p:ph type="ctrTitle"/>
          </p:nvPr>
        </p:nvSpPr>
        <p:spPr>
          <a:xfrm>
            <a:off x="1143000" y="1674019"/>
            <a:ext cx="6858000" cy="958454"/>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35571A7C-9C57-4814-93EC-D32A895FB5C8}"/>
              </a:ext>
            </a:extLst>
          </p:cNvPr>
          <p:cNvSpPr>
            <a:spLocks noGrp="1"/>
          </p:cNvSpPr>
          <p:nvPr>
            <p:ph type="subTitle" idx="1"/>
          </p:nvPr>
        </p:nvSpPr>
        <p:spPr>
          <a:xfrm>
            <a:off x="1143000" y="2886389"/>
            <a:ext cx="6858000" cy="105696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80C7D7B-69E9-4544-9398-A0CE08A7808D}"/>
              </a:ext>
            </a:extLst>
          </p:cNvPr>
          <p:cNvSpPr>
            <a:spLocks noGrp="1"/>
          </p:cNvSpPr>
          <p:nvPr>
            <p:ph type="dt" sz="half" idx="10"/>
          </p:nvPr>
        </p:nvSpPr>
        <p:spPr/>
        <p:txBody>
          <a:bodyPr/>
          <a:lstStyle/>
          <a:p>
            <a:fld id="{F054EF3F-FB3C-48C9-AF68-CD61974E1497}" type="datetimeFigureOut">
              <a:rPr lang="en-AU" smtClean="0"/>
              <a:t>21/06/2023</a:t>
            </a:fld>
            <a:endParaRPr lang="en-AU"/>
          </a:p>
        </p:txBody>
      </p:sp>
      <p:sp>
        <p:nvSpPr>
          <p:cNvPr id="5" name="Footer Placeholder 4">
            <a:extLst>
              <a:ext uri="{FF2B5EF4-FFF2-40B4-BE49-F238E27FC236}">
                <a16:creationId xmlns:a16="http://schemas.microsoft.com/office/drawing/2014/main" id="{02C3F7D8-D67F-4F55-B730-6188FBCD878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34D4AF5-A035-45E6-9E46-404E0402720E}"/>
              </a:ext>
            </a:extLst>
          </p:cNvPr>
          <p:cNvSpPr>
            <a:spLocks noGrp="1"/>
          </p:cNvSpPr>
          <p:nvPr>
            <p:ph type="sldNum" sz="quarter" idx="12"/>
          </p:nvPr>
        </p:nvSpPr>
        <p:spPr/>
        <p:txBody>
          <a:bodyPr/>
          <a:lstStyle/>
          <a:p>
            <a:fld id="{C4015AE6-8C65-4D9D-B66F-7DBD8E17C109}" type="slidenum">
              <a:rPr lang="en-AU" smtClean="0"/>
              <a:t>‹#›</a:t>
            </a:fld>
            <a:endParaRPr lang="en-AU"/>
          </a:p>
        </p:txBody>
      </p:sp>
      <p:sp>
        <p:nvSpPr>
          <p:cNvPr id="10" name="Text Placeholder 9">
            <a:extLst>
              <a:ext uri="{FF2B5EF4-FFF2-40B4-BE49-F238E27FC236}">
                <a16:creationId xmlns:a16="http://schemas.microsoft.com/office/drawing/2014/main" id="{FBDEADF8-2AC0-443B-B696-F6E4B5B706EA}"/>
              </a:ext>
            </a:extLst>
          </p:cNvPr>
          <p:cNvSpPr>
            <a:spLocks noGrp="1"/>
          </p:cNvSpPr>
          <p:nvPr>
            <p:ph type="body" sz="quarter" idx="14" hasCustomPrompt="1"/>
          </p:nvPr>
        </p:nvSpPr>
        <p:spPr>
          <a:xfrm>
            <a:off x="4295670" y="4107656"/>
            <a:ext cx="3705330" cy="482204"/>
          </a:xfrm>
        </p:spPr>
        <p:txBody>
          <a:bodyPr>
            <a:normAutofit/>
          </a:bodyPr>
          <a:lstStyle>
            <a:lvl1pPr marL="0" indent="0">
              <a:buFontTx/>
              <a:buNone/>
              <a:defRPr sz="1500" i="1"/>
            </a:lvl1pPr>
          </a:lstStyle>
          <a:p>
            <a:pPr lvl="0"/>
            <a:r>
              <a:rPr lang="en-US"/>
              <a:t>Click to edit Presenter’s name</a:t>
            </a:r>
            <a:endParaRPr lang="en-AU"/>
          </a:p>
        </p:txBody>
      </p:sp>
      <p:pic>
        <p:nvPicPr>
          <p:cNvPr id="13" name="Picture 12">
            <a:extLst>
              <a:ext uri="{FF2B5EF4-FFF2-40B4-BE49-F238E27FC236}">
                <a16:creationId xmlns:a16="http://schemas.microsoft.com/office/drawing/2014/main" id="{7CD56DAB-524F-42BD-A063-E9AE8DA885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679" y="234292"/>
            <a:ext cx="3344418" cy="1351026"/>
          </a:xfrm>
          <a:prstGeom prst="rect">
            <a:avLst/>
          </a:prstGeom>
        </p:spPr>
      </p:pic>
    </p:spTree>
    <p:extLst>
      <p:ext uri="{BB962C8B-B14F-4D97-AF65-F5344CB8AC3E}">
        <p14:creationId xmlns:p14="http://schemas.microsoft.com/office/powerpoint/2010/main" val="822175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DC10A-8DAF-496F-90BF-89DA9A82C2D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29B4F12-ADDD-4235-B86D-3B03FA7F6EAD}"/>
              </a:ext>
            </a:extLst>
          </p:cNvPr>
          <p:cNvSpPr>
            <a:spLocks noGrp="1"/>
          </p:cNvSpPr>
          <p:nvPr>
            <p:ph idx="1"/>
          </p:nvPr>
        </p:nvSpPr>
        <p:spPr>
          <a:xfrm>
            <a:off x="1168121" y="1369219"/>
            <a:ext cx="7347229" cy="3084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E24EB75E-811D-4A35-95A7-D1456DE52F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0463" y="4262722"/>
            <a:ext cx="1903497" cy="793907"/>
          </a:xfrm>
          <a:prstGeom prst="rect">
            <a:avLst/>
          </a:prstGeom>
        </p:spPr>
      </p:pic>
      <p:grpSp>
        <p:nvGrpSpPr>
          <p:cNvPr id="18" name="Group 17">
            <a:extLst>
              <a:ext uri="{FF2B5EF4-FFF2-40B4-BE49-F238E27FC236}">
                <a16:creationId xmlns:a16="http://schemas.microsoft.com/office/drawing/2014/main" id="{8131A5C5-FD24-436D-8C09-351D1A912911}"/>
              </a:ext>
            </a:extLst>
          </p:cNvPr>
          <p:cNvGrpSpPr/>
          <p:nvPr userDrawn="1"/>
        </p:nvGrpSpPr>
        <p:grpSpPr>
          <a:xfrm>
            <a:off x="628650" y="1369219"/>
            <a:ext cx="276917" cy="2687894"/>
            <a:chOff x="4094763" y="774254"/>
            <a:chExt cx="369222" cy="3583858"/>
          </a:xfrm>
        </p:grpSpPr>
        <p:sp>
          <p:nvSpPr>
            <p:cNvPr id="19" name="Rectangle: Rounded Corners 18">
              <a:extLst>
                <a:ext uri="{FF2B5EF4-FFF2-40B4-BE49-F238E27FC236}">
                  <a16:creationId xmlns:a16="http://schemas.microsoft.com/office/drawing/2014/main" id="{8E56981D-8893-4DBE-8AEB-9529306FA274}"/>
                </a:ext>
              </a:extLst>
            </p:cNvPr>
            <p:cNvSpPr>
              <a:spLocks noChangeAspect="1"/>
            </p:cNvSpPr>
            <p:nvPr/>
          </p:nvSpPr>
          <p:spPr>
            <a:xfrm>
              <a:off x="4113626" y="774254"/>
              <a:ext cx="345864" cy="3550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sz="1350"/>
            </a:p>
          </p:txBody>
        </p:sp>
        <p:sp>
          <p:nvSpPr>
            <p:cNvPr id="20" name="Rectangle: Rounded Corners 19">
              <a:extLst>
                <a:ext uri="{FF2B5EF4-FFF2-40B4-BE49-F238E27FC236}">
                  <a16:creationId xmlns:a16="http://schemas.microsoft.com/office/drawing/2014/main" id="{4C50A1B6-E8B0-41CD-8103-D96761032871}"/>
                </a:ext>
              </a:extLst>
            </p:cNvPr>
            <p:cNvSpPr>
              <a:spLocks noChangeAspect="1"/>
            </p:cNvSpPr>
            <p:nvPr/>
          </p:nvSpPr>
          <p:spPr>
            <a:xfrm rot="2636784">
              <a:off x="4113505" y="1418219"/>
              <a:ext cx="345864" cy="355096"/>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sz="1350"/>
            </a:p>
          </p:txBody>
        </p:sp>
        <p:sp>
          <p:nvSpPr>
            <p:cNvPr id="21" name="Rectangle: Rounded Corners 20">
              <a:extLst>
                <a:ext uri="{FF2B5EF4-FFF2-40B4-BE49-F238E27FC236}">
                  <a16:creationId xmlns:a16="http://schemas.microsoft.com/office/drawing/2014/main" id="{119C3AE5-EF78-4634-A917-0DB21E3CA5E8}"/>
                </a:ext>
              </a:extLst>
            </p:cNvPr>
            <p:cNvSpPr>
              <a:spLocks noChangeAspect="1"/>
            </p:cNvSpPr>
            <p:nvPr/>
          </p:nvSpPr>
          <p:spPr>
            <a:xfrm rot="2667674">
              <a:off x="4113565" y="2715237"/>
              <a:ext cx="345864" cy="3550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sz="1350"/>
            </a:p>
          </p:txBody>
        </p:sp>
        <p:sp>
          <p:nvSpPr>
            <p:cNvPr id="22" name="Rectangle: Rounded Corners 21">
              <a:extLst>
                <a:ext uri="{FF2B5EF4-FFF2-40B4-BE49-F238E27FC236}">
                  <a16:creationId xmlns:a16="http://schemas.microsoft.com/office/drawing/2014/main" id="{B33BC15D-464F-47CF-BDA1-D5B4F0F31997}"/>
                </a:ext>
              </a:extLst>
            </p:cNvPr>
            <p:cNvSpPr>
              <a:spLocks noChangeAspect="1"/>
            </p:cNvSpPr>
            <p:nvPr/>
          </p:nvSpPr>
          <p:spPr>
            <a:xfrm>
              <a:off x="4094763" y="2066727"/>
              <a:ext cx="345864" cy="355096"/>
            </a:xfrm>
            <a:prstGeom prst="round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sz="1350"/>
            </a:p>
          </p:txBody>
        </p:sp>
        <p:sp>
          <p:nvSpPr>
            <p:cNvPr id="23" name="Rectangle: Rounded Corners 22">
              <a:extLst>
                <a:ext uri="{FF2B5EF4-FFF2-40B4-BE49-F238E27FC236}">
                  <a16:creationId xmlns:a16="http://schemas.microsoft.com/office/drawing/2014/main" id="{FCE9128E-548A-459C-91E4-356DA3350791}"/>
                </a:ext>
              </a:extLst>
            </p:cNvPr>
            <p:cNvSpPr>
              <a:spLocks noChangeAspect="1"/>
            </p:cNvSpPr>
            <p:nvPr/>
          </p:nvSpPr>
          <p:spPr>
            <a:xfrm rot="2685614">
              <a:off x="4113589" y="4003016"/>
              <a:ext cx="345864" cy="355096"/>
            </a:xfrm>
            <a:prstGeom prst="round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sz="1350"/>
            </a:p>
          </p:txBody>
        </p:sp>
        <p:sp>
          <p:nvSpPr>
            <p:cNvPr id="24" name="Rectangle: Rounded Corners 23">
              <a:extLst>
                <a:ext uri="{FF2B5EF4-FFF2-40B4-BE49-F238E27FC236}">
                  <a16:creationId xmlns:a16="http://schemas.microsoft.com/office/drawing/2014/main" id="{64BECE72-7338-45AD-A8D5-CF7A127569BC}"/>
                </a:ext>
              </a:extLst>
            </p:cNvPr>
            <p:cNvSpPr>
              <a:spLocks noChangeAspect="1"/>
            </p:cNvSpPr>
            <p:nvPr/>
          </p:nvSpPr>
          <p:spPr>
            <a:xfrm rot="5400000">
              <a:off x="4113505" y="3359131"/>
              <a:ext cx="345864" cy="355096"/>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sz="1350"/>
            </a:p>
          </p:txBody>
        </p:sp>
      </p:grpSp>
      <p:sp>
        <p:nvSpPr>
          <p:cNvPr id="26" name="Text Placeholder 25">
            <a:extLst>
              <a:ext uri="{FF2B5EF4-FFF2-40B4-BE49-F238E27FC236}">
                <a16:creationId xmlns:a16="http://schemas.microsoft.com/office/drawing/2014/main" id="{58008D00-83A3-4B07-9C18-25C67A58CE52}"/>
              </a:ext>
            </a:extLst>
          </p:cNvPr>
          <p:cNvSpPr>
            <a:spLocks noGrp="1"/>
          </p:cNvSpPr>
          <p:nvPr>
            <p:ph type="body" sz="quarter" idx="10" hasCustomPrompt="1"/>
          </p:nvPr>
        </p:nvSpPr>
        <p:spPr>
          <a:xfrm>
            <a:off x="598347" y="4617861"/>
            <a:ext cx="4243388" cy="319088"/>
          </a:xfrm>
        </p:spPr>
        <p:txBody>
          <a:bodyPr>
            <a:normAutofit/>
          </a:bodyPr>
          <a:lstStyle>
            <a:lvl1pPr marL="0" indent="0">
              <a:buFontTx/>
              <a:buNone/>
              <a:defRPr sz="1050"/>
            </a:lvl1pPr>
            <a:lvl2pPr marL="342900" indent="0">
              <a:buNone/>
              <a:defRPr/>
            </a:lvl2pPr>
          </a:lstStyle>
          <a:p>
            <a:pPr lvl="0"/>
            <a:r>
              <a:rPr lang="en-US"/>
              <a:t>Click to edit name of Conference/Presentation/Date etc.</a:t>
            </a:r>
          </a:p>
        </p:txBody>
      </p:sp>
    </p:spTree>
    <p:extLst>
      <p:ext uri="{BB962C8B-B14F-4D97-AF65-F5344CB8AC3E}">
        <p14:creationId xmlns:p14="http://schemas.microsoft.com/office/powerpoint/2010/main" val="33885419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3FFDE-AF18-4CFF-84AB-D1128C6AD04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54948F9-661B-4F27-A1C1-90337B978DCF}"/>
              </a:ext>
            </a:extLst>
          </p:cNvPr>
          <p:cNvSpPr>
            <a:spLocks noGrp="1"/>
          </p:cNvSpPr>
          <p:nvPr>
            <p:ph sz="half" idx="1"/>
          </p:nvPr>
        </p:nvSpPr>
        <p:spPr>
          <a:xfrm>
            <a:off x="628650" y="1369219"/>
            <a:ext cx="3886200" cy="30018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8A84AF4-AB4C-4AEC-BEA2-9B75B9C068D7}"/>
              </a:ext>
            </a:extLst>
          </p:cNvPr>
          <p:cNvSpPr>
            <a:spLocks noGrp="1"/>
          </p:cNvSpPr>
          <p:nvPr>
            <p:ph sz="half" idx="2"/>
          </p:nvPr>
        </p:nvSpPr>
        <p:spPr>
          <a:xfrm>
            <a:off x="4629150" y="1369219"/>
            <a:ext cx="3886200" cy="30018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Picture 7">
            <a:extLst>
              <a:ext uri="{FF2B5EF4-FFF2-40B4-BE49-F238E27FC236}">
                <a16:creationId xmlns:a16="http://schemas.microsoft.com/office/drawing/2014/main" id="{E8A7D016-6013-4491-91AE-C2BB98699F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0463" y="4262722"/>
            <a:ext cx="1903497" cy="793907"/>
          </a:xfrm>
          <a:prstGeom prst="rect">
            <a:avLst/>
          </a:prstGeom>
        </p:spPr>
      </p:pic>
      <p:sp>
        <p:nvSpPr>
          <p:cNvPr id="9" name="Text Placeholder 25">
            <a:extLst>
              <a:ext uri="{FF2B5EF4-FFF2-40B4-BE49-F238E27FC236}">
                <a16:creationId xmlns:a16="http://schemas.microsoft.com/office/drawing/2014/main" id="{0E282F88-503B-4CF1-92D7-C6F27140CB42}"/>
              </a:ext>
            </a:extLst>
          </p:cNvPr>
          <p:cNvSpPr>
            <a:spLocks noGrp="1"/>
          </p:cNvSpPr>
          <p:nvPr>
            <p:ph type="body" sz="quarter" idx="10" hasCustomPrompt="1"/>
          </p:nvPr>
        </p:nvSpPr>
        <p:spPr>
          <a:xfrm>
            <a:off x="628650" y="4632722"/>
            <a:ext cx="4243388" cy="319088"/>
          </a:xfrm>
        </p:spPr>
        <p:txBody>
          <a:bodyPr>
            <a:normAutofit/>
          </a:bodyPr>
          <a:lstStyle>
            <a:lvl1pPr marL="0" indent="0">
              <a:buFontTx/>
              <a:buNone/>
              <a:defRPr sz="1050"/>
            </a:lvl1pPr>
            <a:lvl2pPr marL="342900" indent="0">
              <a:buNone/>
              <a:defRPr/>
            </a:lvl2pPr>
          </a:lstStyle>
          <a:p>
            <a:pPr lvl="0"/>
            <a:r>
              <a:rPr lang="en-US"/>
              <a:t>Click to edit name of Conference/Presentation/Date etc.</a:t>
            </a:r>
          </a:p>
        </p:txBody>
      </p:sp>
    </p:spTree>
    <p:extLst>
      <p:ext uri="{BB962C8B-B14F-4D97-AF65-F5344CB8AC3E}">
        <p14:creationId xmlns:p14="http://schemas.microsoft.com/office/powerpoint/2010/main" val="31789391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500CB-B897-4C1A-A26C-365418D53486}"/>
              </a:ext>
            </a:extLst>
          </p:cNvPr>
          <p:cNvSpPr>
            <a:spLocks noGrp="1"/>
          </p:cNvSpPr>
          <p:nvPr>
            <p:ph type="title"/>
          </p:nvPr>
        </p:nvSpPr>
        <p:spPr/>
        <p:txBody>
          <a:bodyPr/>
          <a:lstStyle/>
          <a:p>
            <a:r>
              <a:rPr lang="en-US"/>
              <a:t>Click to edit Master title style</a:t>
            </a:r>
            <a:endParaRPr lang="en-AU"/>
          </a:p>
        </p:txBody>
      </p:sp>
      <p:pic>
        <p:nvPicPr>
          <p:cNvPr id="6" name="Picture 5">
            <a:extLst>
              <a:ext uri="{FF2B5EF4-FFF2-40B4-BE49-F238E27FC236}">
                <a16:creationId xmlns:a16="http://schemas.microsoft.com/office/drawing/2014/main" id="{F260A04C-E4C4-4D26-833C-F8F68826FC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0463" y="4262722"/>
            <a:ext cx="1903497" cy="793907"/>
          </a:xfrm>
          <a:prstGeom prst="rect">
            <a:avLst/>
          </a:prstGeom>
        </p:spPr>
      </p:pic>
      <p:grpSp>
        <p:nvGrpSpPr>
          <p:cNvPr id="7" name="Group 6">
            <a:extLst>
              <a:ext uri="{FF2B5EF4-FFF2-40B4-BE49-F238E27FC236}">
                <a16:creationId xmlns:a16="http://schemas.microsoft.com/office/drawing/2014/main" id="{7DB9EAF2-E324-4ED9-BA5E-2F5EC33C01A3}"/>
              </a:ext>
            </a:extLst>
          </p:cNvPr>
          <p:cNvGrpSpPr/>
          <p:nvPr userDrawn="1"/>
        </p:nvGrpSpPr>
        <p:grpSpPr>
          <a:xfrm>
            <a:off x="628650" y="1369219"/>
            <a:ext cx="276917" cy="2687894"/>
            <a:chOff x="4094763" y="774254"/>
            <a:chExt cx="369222" cy="3583858"/>
          </a:xfrm>
        </p:grpSpPr>
        <p:sp>
          <p:nvSpPr>
            <p:cNvPr id="8" name="Rectangle: Rounded Corners 7">
              <a:extLst>
                <a:ext uri="{FF2B5EF4-FFF2-40B4-BE49-F238E27FC236}">
                  <a16:creationId xmlns:a16="http://schemas.microsoft.com/office/drawing/2014/main" id="{7CD2C6C7-1412-4D7A-9B12-3EBBFBDEA04C}"/>
                </a:ext>
              </a:extLst>
            </p:cNvPr>
            <p:cNvSpPr>
              <a:spLocks noChangeAspect="1"/>
            </p:cNvSpPr>
            <p:nvPr/>
          </p:nvSpPr>
          <p:spPr>
            <a:xfrm>
              <a:off x="4113626" y="774254"/>
              <a:ext cx="345864" cy="3550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sz="1350"/>
            </a:p>
          </p:txBody>
        </p:sp>
        <p:sp>
          <p:nvSpPr>
            <p:cNvPr id="9" name="Rectangle: Rounded Corners 8">
              <a:extLst>
                <a:ext uri="{FF2B5EF4-FFF2-40B4-BE49-F238E27FC236}">
                  <a16:creationId xmlns:a16="http://schemas.microsoft.com/office/drawing/2014/main" id="{CBBAABE7-CCE1-403F-B75F-3A7A42BEFE87}"/>
                </a:ext>
              </a:extLst>
            </p:cNvPr>
            <p:cNvSpPr>
              <a:spLocks noChangeAspect="1"/>
            </p:cNvSpPr>
            <p:nvPr/>
          </p:nvSpPr>
          <p:spPr>
            <a:xfrm rot="2636784">
              <a:off x="4113505" y="1418219"/>
              <a:ext cx="345864" cy="355096"/>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sz="1350"/>
            </a:p>
          </p:txBody>
        </p:sp>
        <p:sp>
          <p:nvSpPr>
            <p:cNvPr id="10" name="Rectangle: Rounded Corners 9">
              <a:extLst>
                <a:ext uri="{FF2B5EF4-FFF2-40B4-BE49-F238E27FC236}">
                  <a16:creationId xmlns:a16="http://schemas.microsoft.com/office/drawing/2014/main" id="{ECABBAA5-0809-41AB-A853-DE04EDFC485D}"/>
                </a:ext>
              </a:extLst>
            </p:cNvPr>
            <p:cNvSpPr>
              <a:spLocks noChangeAspect="1"/>
            </p:cNvSpPr>
            <p:nvPr/>
          </p:nvSpPr>
          <p:spPr>
            <a:xfrm rot="2667674">
              <a:off x="4113565" y="2715237"/>
              <a:ext cx="345864" cy="3550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sz="1350"/>
            </a:p>
          </p:txBody>
        </p:sp>
        <p:sp>
          <p:nvSpPr>
            <p:cNvPr id="11" name="Rectangle: Rounded Corners 10">
              <a:extLst>
                <a:ext uri="{FF2B5EF4-FFF2-40B4-BE49-F238E27FC236}">
                  <a16:creationId xmlns:a16="http://schemas.microsoft.com/office/drawing/2014/main" id="{CB899CFF-5D7C-43FA-BD86-1BB2FDF03667}"/>
                </a:ext>
              </a:extLst>
            </p:cNvPr>
            <p:cNvSpPr>
              <a:spLocks noChangeAspect="1"/>
            </p:cNvSpPr>
            <p:nvPr/>
          </p:nvSpPr>
          <p:spPr>
            <a:xfrm>
              <a:off x="4094763" y="2066727"/>
              <a:ext cx="345864" cy="355096"/>
            </a:xfrm>
            <a:prstGeom prst="round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sz="1350"/>
            </a:p>
          </p:txBody>
        </p:sp>
        <p:sp>
          <p:nvSpPr>
            <p:cNvPr id="12" name="Rectangle: Rounded Corners 11">
              <a:extLst>
                <a:ext uri="{FF2B5EF4-FFF2-40B4-BE49-F238E27FC236}">
                  <a16:creationId xmlns:a16="http://schemas.microsoft.com/office/drawing/2014/main" id="{79E4EDAA-B8AC-46CE-AD66-B6BF7044685D}"/>
                </a:ext>
              </a:extLst>
            </p:cNvPr>
            <p:cNvSpPr>
              <a:spLocks noChangeAspect="1"/>
            </p:cNvSpPr>
            <p:nvPr/>
          </p:nvSpPr>
          <p:spPr>
            <a:xfrm rot="2685614">
              <a:off x="4113589" y="4003016"/>
              <a:ext cx="345864" cy="355096"/>
            </a:xfrm>
            <a:prstGeom prst="round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sz="1350"/>
            </a:p>
          </p:txBody>
        </p:sp>
        <p:sp>
          <p:nvSpPr>
            <p:cNvPr id="13" name="Rectangle: Rounded Corners 12">
              <a:extLst>
                <a:ext uri="{FF2B5EF4-FFF2-40B4-BE49-F238E27FC236}">
                  <a16:creationId xmlns:a16="http://schemas.microsoft.com/office/drawing/2014/main" id="{FBC6BBBE-FC76-42C2-B9E9-CE09A8D46F15}"/>
                </a:ext>
              </a:extLst>
            </p:cNvPr>
            <p:cNvSpPr>
              <a:spLocks noChangeAspect="1"/>
            </p:cNvSpPr>
            <p:nvPr/>
          </p:nvSpPr>
          <p:spPr>
            <a:xfrm rot="5400000">
              <a:off x="4113505" y="3359131"/>
              <a:ext cx="345864" cy="355096"/>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sz="1350"/>
            </a:p>
          </p:txBody>
        </p:sp>
      </p:grpSp>
      <p:sp>
        <p:nvSpPr>
          <p:cNvPr id="14" name="Text Placeholder 25">
            <a:extLst>
              <a:ext uri="{FF2B5EF4-FFF2-40B4-BE49-F238E27FC236}">
                <a16:creationId xmlns:a16="http://schemas.microsoft.com/office/drawing/2014/main" id="{91C35D55-E822-4F0F-ABE1-BC5727BC6555}"/>
              </a:ext>
            </a:extLst>
          </p:cNvPr>
          <p:cNvSpPr>
            <a:spLocks noGrp="1"/>
          </p:cNvSpPr>
          <p:nvPr>
            <p:ph type="body" sz="quarter" idx="10" hasCustomPrompt="1"/>
          </p:nvPr>
        </p:nvSpPr>
        <p:spPr>
          <a:xfrm>
            <a:off x="598347" y="4617861"/>
            <a:ext cx="4243388" cy="319088"/>
          </a:xfrm>
        </p:spPr>
        <p:txBody>
          <a:bodyPr>
            <a:normAutofit/>
          </a:bodyPr>
          <a:lstStyle>
            <a:lvl1pPr marL="0" indent="0">
              <a:buFontTx/>
              <a:buNone/>
              <a:defRPr sz="1050"/>
            </a:lvl1pPr>
            <a:lvl2pPr marL="342900" indent="0">
              <a:buNone/>
              <a:defRPr/>
            </a:lvl2pPr>
          </a:lstStyle>
          <a:p>
            <a:pPr lvl="0"/>
            <a:r>
              <a:rPr lang="en-US"/>
              <a:t>Click to edit name of Conference/Presentation/Date etc.</a:t>
            </a:r>
          </a:p>
        </p:txBody>
      </p:sp>
    </p:spTree>
    <p:extLst>
      <p:ext uri="{BB962C8B-B14F-4D97-AF65-F5344CB8AC3E}">
        <p14:creationId xmlns:p14="http://schemas.microsoft.com/office/powerpoint/2010/main" val="46472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 (small)">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977099" y="998706"/>
            <a:ext cx="7233046" cy="3443592"/>
          </a:xfrm>
        </p:spPr>
        <p:txBody>
          <a:bodyPr lIns="0"/>
          <a:lstStyle>
            <a:lvl1pPr marL="357188" indent="-357188">
              <a:buClr>
                <a:srgbClr val="00ACBB"/>
              </a:buClr>
              <a:buFont typeface="Arial" panose="020B0604020202020204" pitchFamily="34" charset="0"/>
              <a:buChar char="•"/>
              <a:defRPr sz="2000" baseline="0"/>
            </a:lvl1pPr>
            <a:lvl2pPr marL="715963" indent="-358775">
              <a:buClr>
                <a:srgbClr val="00ACBB"/>
              </a:buClr>
              <a:buFont typeface="Courier New" panose="02070309020205020404" pitchFamily="49" charset="0"/>
              <a:buChar char="o"/>
              <a:defRPr sz="2000"/>
            </a:lvl2pPr>
            <a:lvl3pPr marL="1076325" indent="-357188">
              <a:buFont typeface="Arial" panose="020B0604020202020204" pitchFamily="34" charset="0"/>
              <a:buChar char="•"/>
              <a:defRPr sz="2000"/>
            </a:lvl3pPr>
          </a:lstStyle>
          <a:p>
            <a:pPr lvl="0"/>
            <a:r>
              <a:rPr lang="en-GB"/>
              <a:t>Click to add bullet point</a:t>
            </a:r>
          </a:p>
          <a:p>
            <a:pPr lvl="1"/>
            <a:r>
              <a:rPr lang="en-GB"/>
              <a:t>A</a:t>
            </a:r>
          </a:p>
          <a:p>
            <a:pPr lvl="2"/>
            <a:r>
              <a:rPr lang="en-GB"/>
              <a:t>A</a:t>
            </a:r>
          </a:p>
          <a:p>
            <a:pPr lvl="0"/>
            <a:endParaRPr lang="en-GB"/>
          </a:p>
          <a:p>
            <a:pPr lvl="0"/>
            <a:endParaRPr lang="en-AU"/>
          </a:p>
        </p:txBody>
      </p:sp>
      <p:sp>
        <p:nvSpPr>
          <p:cNvPr id="2" name="Title 1"/>
          <p:cNvSpPr>
            <a:spLocks noGrp="1"/>
          </p:cNvSpPr>
          <p:nvPr>
            <p:ph type="title" hasCustomPrompt="1"/>
          </p:nvPr>
        </p:nvSpPr>
        <p:spPr>
          <a:xfrm>
            <a:off x="977097" y="201039"/>
            <a:ext cx="7233046" cy="556431"/>
          </a:xfrm>
        </p:spPr>
        <p:txBody>
          <a:bodyPr bIns="46800">
            <a:noAutofit/>
          </a:bodyPr>
          <a:lstStyle>
            <a:lvl1pPr>
              <a:defRPr sz="2800" baseline="0">
                <a:solidFill>
                  <a:schemeClr val="tx1"/>
                </a:solidFill>
              </a:defRPr>
            </a:lvl1pPr>
          </a:lstStyle>
          <a:p>
            <a:r>
              <a:rPr lang="en-US"/>
              <a:t>Title</a:t>
            </a:r>
            <a:endParaRPr lang="en-AU"/>
          </a:p>
        </p:txBody>
      </p:sp>
      <p:sp>
        <p:nvSpPr>
          <p:cNvPr id="3" name="Date Placeholder 2"/>
          <p:cNvSpPr>
            <a:spLocks noGrp="1"/>
          </p:cNvSpPr>
          <p:nvPr>
            <p:ph type="dt" sz="half" idx="12"/>
          </p:nvPr>
        </p:nvSpPr>
        <p:spPr>
          <a:xfrm>
            <a:off x="6757409" y="4747543"/>
            <a:ext cx="1452733" cy="344487"/>
          </a:xfrm>
        </p:spPr>
        <p:txBody>
          <a:bodyPr/>
          <a:lstStyle/>
          <a:p>
            <a:r>
              <a:rPr lang="en-US"/>
              <a:t>30 June 2021</a:t>
            </a:r>
            <a:endParaRPr lang="en-AU"/>
          </a:p>
        </p:txBody>
      </p:sp>
      <p:sp>
        <p:nvSpPr>
          <p:cNvPr id="4" name="Footer Placeholder 3"/>
          <p:cNvSpPr>
            <a:spLocks noGrp="1"/>
          </p:cNvSpPr>
          <p:nvPr>
            <p:ph type="ftr" sz="quarter" idx="13"/>
          </p:nvPr>
        </p:nvSpPr>
        <p:spPr>
          <a:xfrm>
            <a:off x="977097" y="4747543"/>
            <a:ext cx="5467110" cy="344487"/>
          </a:xfrm>
        </p:spPr>
        <p:txBody>
          <a:bodyPr/>
          <a:lstStyle/>
          <a:p>
            <a:pPr algn="l"/>
            <a:r>
              <a:rPr lang="en-AU"/>
              <a:t>IRO ARC Presentation</a:t>
            </a:r>
          </a:p>
        </p:txBody>
      </p:sp>
    </p:spTree>
    <p:extLst>
      <p:ext uri="{BB962C8B-B14F-4D97-AF65-F5344CB8AC3E}">
        <p14:creationId xmlns:p14="http://schemas.microsoft.com/office/powerpoint/2010/main" val="34378364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ED276-9BDF-43C9-A769-013C3F940E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0463" y="4262722"/>
            <a:ext cx="1903497" cy="793907"/>
          </a:xfrm>
          <a:prstGeom prst="rect">
            <a:avLst/>
          </a:prstGeom>
        </p:spPr>
      </p:pic>
      <p:sp>
        <p:nvSpPr>
          <p:cNvPr id="6" name="Text Placeholder 25">
            <a:extLst>
              <a:ext uri="{FF2B5EF4-FFF2-40B4-BE49-F238E27FC236}">
                <a16:creationId xmlns:a16="http://schemas.microsoft.com/office/drawing/2014/main" id="{DA39E404-AA24-4103-B862-594CA19BD4F7}"/>
              </a:ext>
            </a:extLst>
          </p:cNvPr>
          <p:cNvSpPr>
            <a:spLocks noGrp="1"/>
          </p:cNvSpPr>
          <p:nvPr>
            <p:ph type="body" sz="quarter" idx="10" hasCustomPrompt="1"/>
          </p:nvPr>
        </p:nvSpPr>
        <p:spPr>
          <a:xfrm>
            <a:off x="598347" y="4617861"/>
            <a:ext cx="4243388" cy="319088"/>
          </a:xfrm>
        </p:spPr>
        <p:txBody>
          <a:bodyPr>
            <a:normAutofit/>
          </a:bodyPr>
          <a:lstStyle>
            <a:lvl1pPr marL="0" indent="0">
              <a:buFontTx/>
              <a:buNone/>
              <a:defRPr sz="1050"/>
            </a:lvl1pPr>
            <a:lvl2pPr marL="342900" indent="0">
              <a:buNone/>
              <a:defRPr/>
            </a:lvl2pPr>
          </a:lstStyle>
          <a:p>
            <a:pPr lvl="0"/>
            <a:r>
              <a:rPr lang="en-US"/>
              <a:t>Click to edit name of Conference/Presentation/Date etc.</a:t>
            </a:r>
          </a:p>
        </p:txBody>
      </p:sp>
    </p:spTree>
    <p:extLst>
      <p:ext uri="{BB962C8B-B14F-4D97-AF65-F5344CB8AC3E}">
        <p14:creationId xmlns:p14="http://schemas.microsoft.com/office/powerpoint/2010/main" val="1087160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Impact tex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959796" y="1347613"/>
            <a:ext cx="7334655" cy="3204931"/>
          </a:xfrm>
        </p:spPr>
        <p:txBody>
          <a:bodyPr lIns="0" anchor="ctr">
            <a:normAutofit/>
          </a:bodyPr>
          <a:lstStyle>
            <a:lvl1pPr marL="0" marR="0" indent="0" algn="ctr" defTabSz="914411" rtl="0" eaLnBrk="1" fontAlgn="auto" latinLnBrk="0" hangingPunct="1">
              <a:lnSpc>
                <a:spcPct val="100000"/>
              </a:lnSpc>
              <a:spcBef>
                <a:spcPts val="0"/>
              </a:spcBef>
              <a:spcAft>
                <a:spcPts val="338"/>
              </a:spcAft>
              <a:buClrTx/>
              <a:buSzTx/>
              <a:buFontTx/>
              <a:buNone/>
              <a:tabLst/>
              <a:defRPr sz="2000" baseline="0"/>
            </a:lvl1pPr>
          </a:lstStyle>
          <a:p>
            <a:pPr>
              <a:spcAft>
                <a:spcPts val="600"/>
              </a:spcAft>
            </a:pPr>
            <a:r>
              <a:rPr lang="en-GB" baseline="0"/>
              <a:t>Click to add text.</a:t>
            </a:r>
          </a:p>
        </p:txBody>
      </p:sp>
      <p:sp>
        <p:nvSpPr>
          <p:cNvPr id="6" name="Title 1"/>
          <p:cNvSpPr>
            <a:spLocks noGrp="1"/>
          </p:cNvSpPr>
          <p:nvPr>
            <p:ph type="title" hasCustomPrompt="1"/>
          </p:nvPr>
        </p:nvSpPr>
        <p:spPr>
          <a:xfrm>
            <a:off x="959796" y="181583"/>
            <a:ext cx="7068193" cy="510183"/>
          </a:xfrm>
        </p:spPr>
        <p:txBody>
          <a:bodyPr bIns="46800">
            <a:noAutofit/>
          </a:bodyPr>
          <a:lstStyle>
            <a:lvl1pPr>
              <a:defRPr sz="2800" baseline="0">
                <a:solidFill>
                  <a:schemeClr val="tx1"/>
                </a:solidFill>
              </a:defRPr>
            </a:lvl1pPr>
          </a:lstStyle>
          <a:p>
            <a:r>
              <a:rPr lang="en-US"/>
              <a:t>Title</a:t>
            </a:r>
            <a:endParaRPr lang="en-AU"/>
          </a:p>
        </p:txBody>
      </p:sp>
      <p:sp>
        <p:nvSpPr>
          <p:cNvPr id="2" name="Date Placeholder 1"/>
          <p:cNvSpPr>
            <a:spLocks noGrp="1"/>
          </p:cNvSpPr>
          <p:nvPr>
            <p:ph type="dt" sz="half" idx="12"/>
          </p:nvPr>
        </p:nvSpPr>
        <p:spPr>
          <a:xfrm>
            <a:off x="6588225" y="4747543"/>
            <a:ext cx="1706226" cy="344487"/>
          </a:xfrm>
        </p:spPr>
        <p:txBody>
          <a:bodyPr/>
          <a:lstStyle/>
          <a:p>
            <a:r>
              <a:rPr lang="en-US"/>
              <a:t>30 June 2021</a:t>
            </a:r>
            <a:endParaRPr lang="en-AU"/>
          </a:p>
        </p:txBody>
      </p:sp>
      <p:sp>
        <p:nvSpPr>
          <p:cNvPr id="3" name="Footer Placeholder 2"/>
          <p:cNvSpPr>
            <a:spLocks noGrp="1"/>
          </p:cNvSpPr>
          <p:nvPr>
            <p:ph type="ftr" sz="quarter" idx="13"/>
          </p:nvPr>
        </p:nvSpPr>
        <p:spPr/>
        <p:txBody>
          <a:bodyPr/>
          <a:lstStyle/>
          <a:p>
            <a:pPr algn="l"/>
            <a:r>
              <a:rPr lang="en-AU"/>
              <a:t>IRO ARC Presentation</a:t>
            </a:r>
          </a:p>
        </p:txBody>
      </p:sp>
    </p:spTree>
    <p:extLst>
      <p:ext uri="{BB962C8B-B14F-4D97-AF65-F5344CB8AC3E}">
        <p14:creationId xmlns:p14="http://schemas.microsoft.com/office/powerpoint/2010/main" val="31388874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52450" y="795338"/>
            <a:ext cx="8039100" cy="2009775"/>
          </a:xfrm>
          <a:prstGeom prst="rect">
            <a:avLst/>
          </a:prstGeom>
        </p:spPr>
        <p:txBody>
          <a:bodyPr anchor="b"/>
          <a:lstStyle>
            <a:lvl1pPr>
              <a:defRPr>
                <a:solidFill>
                  <a:srgbClr val="276D6D"/>
                </a:solidFill>
              </a:defRPr>
            </a:lvl1pPr>
          </a:lstStyle>
          <a:p>
            <a:r>
              <a:t>Title Text</a:t>
            </a:r>
          </a:p>
        </p:txBody>
      </p:sp>
      <p:sp>
        <p:nvSpPr>
          <p:cNvPr id="12" name="Body Level One…"/>
          <p:cNvSpPr txBox="1">
            <a:spLocks noGrp="1"/>
          </p:cNvSpPr>
          <p:nvPr>
            <p:ph type="body" sz="quarter" idx="1"/>
          </p:nvPr>
        </p:nvSpPr>
        <p:spPr>
          <a:xfrm>
            <a:off x="552450" y="2800350"/>
            <a:ext cx="8039100" cy="762000"/>
          </a:xfrm>
          <a:prstGeom prst="rect">
            <a:avLst/>
          </a:prstGeom>
        </p:spPr>
        <p:txBody>
          <a:bodyPr anchor="t"/>
          <a:lstStyle>
            <a:lvl1pPr marL="0" indent="0" algn="ctr">
              <a:spcBef>
                <a:spcPts val="0"/>
              </a:spcBef>
              <a:buSzTx/>
              <a:buNone/>
              <a:defRPr sz="2100"/>
            </a:lvl1pPr>
            <a:lvl2pPr marL="0" indent="0" algn="ctr">
              <a:spcBef>
                <a:spcPts val="0"/>
              </a:spcBef>
              <a:buSzTx/>
              <a:buNone/>
              <a:defRPr sz="2100"/>
            </a:lvl2pPr>
            <a:lvl3pPr marL="0" indent="0" algn="ctr">
              <a:spcBef>
                <a:spcPts val="0"/>
              </a:spcBef>
              <a:buSzTx/>
              <a:buNone/>
              <a:defRPr sz="2100"/>
            </a:lvl3pPr>
            <a:lvl4pPr marL="0" indent="0" algn="ctr">
              <a:spcBef>
                <a:spcPts val="0"/>
              </a:spcBef>
              <a:buSzTx/>
              <a:buNone/>
              <a:defRPr sz="2100"/>
            </a:lvl4pPr>
            <a:lvl5pPr marL="0" indent="0" algn="ctr">
              <a:spcBef>
                <a:spcPts val="0"/>
              </a:spcBef>
              <a:buSzTx/>
              <a:buNone/>
              <a:defRPr sz="21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Close-up of white flowers"/>
          <p:cNvSpPr>
            <a:spLocks noGrp="1"/>
          </p:cNvSpPr>
          <p:nvPr>
            <p:ph type="pic" idx="21"/>
          </p:nvPr>
        </p:nvSpPr>
        <p:spPr>
          <a:xfrm>
            <a:off x="1241243" y="12439"/>
            <a:ext cx="6655349" cy="4429967"/>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21" name="Title Text"/>
          <p:cNvSpPr txBox="1">
            <a:spLocks noGrp="1"/>
          </p:cNvSpPr>
          <p:nvPr>
            <p:ph type="title"/>
          </p:nvPr>
        </p:nvSpPr>
        <p:spPr>
          <a:xfrm>
            <a:off x="552450" y="3790950"/>
            <a:ext cx="8039100" cy="671513"/>
          </a:xfrm>
          <a:prstGeom prst="rect">
            <a:avLst/>
          </a:prstGeom>
        </p:spPr>
        <p:txBody>
          <a:bodyPr anchor="b"/>
          <a:lstStyle>
            <a:lvl1pPr>
              <a:defRPr>
                <a:solidFill>
                  <a:srgbClr val="276D6D"/>
                </a:solidFill>
              </a:defRPr>
            </a:lvl1pPr>
          </a:lstStyle>
          <a:p>
            <a:r>
              <a:t>Title Text</a:t>
            </a:r>
          </a:p>
        </p:txBody>
      </p:sp>
      <p:sp>
        <p:nvSpPr>
          <p:cNvPr id="22" name="Body Level One…"/>
          <p:cNvSpPr txBox="1">
            <a:spLocks noGrp="1"/>
          </p:cNvSpPr>
          <p:nvPr>
            <p:ph type="body" sz="quarter" idx="1"/>
          </p:nvPr>
        </p:nvSpPr>
        <p:spPr>
          <a:xfrm>
            <a:off x="552450" y="4433888"/>
            <a:ext cx="8039100" cy="542925"/>
          </a:xfrm>
          <a:prstGeom prst="rect">
            <a:avLst/>
          </a:prstGeom>
        </p:spPr>
        <p:txBody>
          <a:bodyPr anchor="t"/>
          <a:lstStyle>
            <a:lvl1pPr marL="0" indent="0" algn="ctr">
              <a:spcBef>
                <a:spcPts val="0"/>
              </a:spcBef>
              <a:buSzTx/>
              <a:buNone/>
              <a:defRPr sz="2100"/>
            </a:lvl1pPr>
            <a:lvl2pPr marL="0" indent="0" algn="ctr">
              <a:spcBef>
                <a:spcPts val="0"/>
              </a:spcBef>
              <a:buSzTx/>
              <a:buNone/>
              <a:defRPr sz="2100"/>
            </a:lvl2pPr>
            <a:lvl3pPr marL="0" indent="0" algn="ctr">
              <a:spcBef>
                <a:spcPts val="0"/>
              </a:spcBef>
              <a:buSzTx/>
              <a:buNone/>
              <a:defRPr sz="2100"/>
            </a:lvl3pPr>
            <a:lvl4pPr marL="0" indent="0" algn="ctr">
              <a:spcBef>
                <a:spcPts val="0"/>
              </a:spcBef>
              <a:buSzTx/>
              <a:buNone/>
              <a:defRPr sz="2100"/>
            </a:lvl4pPr>
            <a:lvl5pPr marL="0" indent="0" algn="ctr">
              <a:spcBef>
                <a:spcPts val="0"/>
              </a:spcBef>
              <a:buSzTx/>
              <a:buNone/>
              <a:defRPr sz="21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476453" y="4814888"/>
            <a:ext cx="182166" cy="209550"/>
          </a:xfrm>
          <a:prstGeom prst="rect">
            <a:avLst/>
          </a:prstGeom>
        </p:spPr>
        <p:txBody>
          <a:bodyPr anchor="t"/>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552450" y="1928813"/>
            <a:ext cx="8039100" cy="1285875"/>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Close-up of white flowers"/>
          <p:cNvSpPr>
            <a:spLocks noGrp="1"/>
          </p:cNvSpPr>
          <p:nvPr>
            <p:ph type="pic" sz="half" idx="21"/>
          </p:nvPr>
        </p:nvSpPr>
        <p:spPr>
          <a:xfrm>
            <a:off x="4501764" y="223336"/>
            <a:ext cx="3781425" cy="4672927"/>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39" name="Title Text"/>
          <p:cNvSpPr txBox="1">
            <a:spLocks noGrp="1"/>
          </p:cNvSpPr>
          <p:nvPr>
            <p:ph type="title"/>
          </p:nvPr>
        </p:nvSpPr>
        <p:spPr>
          <a:xfrm>
            <a:off x="552450" y="657225"/>
            <a:ext cx="3705225" cy="1828800"/>
          </a:xfrm>
          <a:prstGeom prst="rect">
            <a:avLst/>
          </a:prstGeom>
        </p:spPr>
        <p:txBody>
          <a:bodyPr anchor="b"/>
          <a:lstStyle/>
          <a:p>
            <a:r>
              <a:t>Title Text</a:t>
            </a:r>
          </a:p>
        </p:txBody>
      </p:sp>
      <p:sp>
        <p:nvSpPr>
          <p:cNvPr id="40" name="Body Level One…"/>
          <p:cNvSpPr txBox="1">
            <a:spLocks noGrp="1"/>
          </p:cNvSpPr>
          <p:nvPr>
            <p:ph type="body" sz="quarter" idx="1"/>
          </p:nvPr>
        </p:nvSpPr>
        <p:spPr>
          <a:xfrm>
            <a:off x="552450" y="2571750"/>
            <a:ext cx="3705225" cy="1914525"/>
          </a:xfrm>
          <a:prstGeom prst="rect">
            <a:avLst/>
          </a:prstGeom>
        </p:spPr>
        <p:txBody>
          <a:bodyPr anchor="t"/>
          <a:lstStyle>
            <a:lvl1pPr marL="0" indent="0" algn="ctr">
              <a:spcBef>
                <a:spcPts val="0"/>
              </a:spcBef>
              <a:buSzTx/>
              <a:buNone/>
              <a:defRPr sz="2100"/>
            </a:lvl1pPr>
            <a:lvl2pPr marL="0" indent="0" algn="ctr">
              <a:spcBef>
                <a:spcPts val="0"/>
              </a:spcBef>
              <a:buSzTx/>
              <a:buNone/>
              <a:defRPr sz="2100"/>
            </a:lvl2pPr>
            <a:lvl3pPr marL="0" indent="0" algn="ctr">
              <a:spcBef>
                <a:spcPts val="0"/>
              </a:spcBef>
              <a:buSzTx/>
              <a:buNone/>
              <a:defRPr sz="2100"/>
            </a:lvl3pPr>
            <a:lvl4pPr marL="0" indent="0" algn="ctr">
              <a:spcBef>
                <a:spcPts val="0"/>
              </a:spcBef>
              <a:buSzTx/>
              <a:buNone/>
              <a:defRPr sz="2100"/>
            </a:lvl4pPr>
            <a:lvl5pPr marL="0" indent="0" algn="ctr">
              <a:spcBef>
                <a:spcPts val="0"/>
              </a:spcBef>
              <a:buSzTx/>
              <a:buNone/>
              <a:defRPr sz="21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552450" y="1462087"/>
            <a:ext cx="8039100" cy="3014663"/>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Close-up of white flowers"/>
          <p:cNvSpPr>
            <a:spLocks noGrp="1"/>
          </p:cNvSpPr>
          <p:nvPr>
            <p:ph type="pic" sz="half" idx="21"/>
          </p:nvPr>
        </p:nvSpPr>
        <p:spPr>
          <a:xfrm>
            <a:off x="5244099" y="960040"/>
            <a:ext cx="2962812" cy="3661319"/>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66" name="Title Text"/>
          <p:cNvSpPr txBox="1">
            <a:spLocks noGrp="1"/>
          </p:cNvSpPr>
          <p:nvPr>
            <p:ph type="title"/>
          </p:nvPr>
        </p:nvSpPr>
        <p:spPr>
          <a:xfrm>
            <a:off x="552450" y="214313"/>
            <a:ext cx="8039100" cy="1123950"/>
          </a:xfrm>
          <a:prstGeom prst="rect">
            <a:avLst/>
          </a:prstGeom>
        </p:spPr>
        <p:txBody>
          <a:bodyPr/>
          <a:lstStyle/>
          <a:p>
            <a:r>
              <a:t>Title Text</a:t>
            </a:r>
          </a:p>
        </p:txBody>
      </p:sp>
      <p:sp>
        <p:nvSpPr>
          <p:cNvPr id="67" name="Body Level One…"/>
          <p:cNvSpPr txBox="1">
            <a:spLocks noGrp="1"/>
          </p:cNvSpPr>
          <p:nvPr>
            <p:ph type="body" sz="half" idx="1"/>
          </p:nvPr>
        </p:nvSpPr>
        <p:spPr>
          <a:xfrm>
            <a:off x="552450" y="1500188"/>
            <a:ext cx="3848100" cy="3009900"/>
          </a:xfrm>
          <a:prstGeom prst="rect">
            <a:avLst/>
          </a:prstGeom>
        </p:spPr>
        <p:txBody>
          <a:bodyPr/>
          <a:lstStyle>
            <a:lvl1pPr>
              <a:spcBef>
                <a:spcPts val="1463"/>
              </a:spcBef>
              <a:buBlip>
                <a:blip r:embed="rId2"/>
              </a:buBlip>
              <a:defRPr sz="1575"/>
            </a:lvl1pPr>
            <a:lvl2pPr>
              <a:spcBef>
                <a:spcPts val="1463"/>
              </a:spcBef>
              <a:buBlip>
                <a:blip r:embed="rId2"/>
              </a:buBlip>
              <a:defRPr sz="1575"/>
            </a:lvl2pPr>
            <a:lvl3pPr>
              <a:spcBef>
                <a:spcPts val="1463"/>
              </a:spcBef>
              <a:buBlip>
                <a:blip r:embed="rId2"/>
              </a:buBlip>
              <a:defRPr sz="1575"/>
            </a:lvl3pPr>
            <a:lvl4pPr>
              <a:spcBef>
                <a:spcPts val="1463"/>
              </a:spcBef>
              <a:buBlip>
                <a:blip r:embed="rId2"/>
              </a:buBlip>
              <a:defRPr sz="1575"/>
            </a:lvl4pPr>
            <a:lvl5pPr>
              <a:spcBef>
                <a:spcPts val="1463"/>
              </a:spcBef>
              <a:buBlip>
                <a:blip r:embed="rId2"/>
              </a:buBlip>
              <a:defRPr sz="157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image" Target="../media/image12.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0.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50" Type="http://schemas.openxmlformats.org/officeDocument/2006/relationships/slideLayout" Target="../slideLayouts/slideLayout84.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slideLayout" Target="../slideLayouts/slideLayout7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8" Type="http://schemas.openxmlformats.org/officeDocument/2006/relationships/slideLayout" Target="../slideLayouts/slideLayout42.xml"/><Relationship Id="rId5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8.xml"/><Relationship Id="rId7" Type="http://schemas.openxmlformats.org/officeDocument/2006/relationships/theme" Target="../theme/theme6.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7.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26.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2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p:blipFill>
        <p:spPr bwMode="auto">
          <a:xfrm>
            <a:off x="-1" y="4692397"/>
            <a:ext cx="9144001" cy="4511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031417" y="795745"/>
            <a:ext cx="7081163" cy="939751"/>
          </a:xfrm>
          <a:prstGeom prst="rect">
            <a:avLst/>
          </a:prstGeom>
        </p:spPr>
        <p:txBody>
          <a:bodyPr vert="horz" lIns="0" tIns="45720" rIns="91440" bIns="0" rtlCol="0" anchor="b" anchorCtr="0">
            <a:normAutofit/>
          </a:bodyPr>
          <a:lstStyle/>
          <a:p>
            <a:r>
              <a:rPr lang="en-US"/>
              <a:t>TITLE</a:t>
            </a:r>
            <a:endParaRPr lang="en-AU"/>
          </a:p>
        </p:txBody>
      </p:sp>
      <p:sp>
        <p:nvSpPr>
          <p:cNvPr id="3" name="Text Placeholder 2"/>
          <p:cNvSpPr>
            <a:spLocks noGrp="1"/>
          </p:cNvSpPr>
          <p:nvPr>
            <p:ph type="body" idx="1"/>
          </p:nvPr>
        </p:nvSpPr>
        <p:spPr>
          <a:xfrm>
            <a:off x="1031417" y="1923677"/>
            <a:ext cx="7081163" cy="648073"/>
          </a:xfrm>
          <a:prstGeom prst="rect">
            <a:avLst/>
          </a:prstGeom>
        </p:spPr>
        <p:txBody>
          <a:bodyPr vert="horz" lIns="91440" tIns="45720" rIns="91440" bIns="45720" rtlCol="0">
            <a:normAutofit/>
          </a:bodyPr>
          <a:lstStyle/>
          <a:p>
            <a:pPr lvl="0"/>
            <a:endParaRPr lang="en-US"/>
          </a:p>
        </p:txBody>
      </p:sp>
      <p:sp>
        <p:nvSpPr>
          <p:cNvPr id="4" name="Date Placeholder 3"/>
          <p:cNvSpPr>
            <a:spLocks noGrp="1"/>
          </p:cNvSpPr>
          <p:nvPr>
            <p:ph type="dt" sz="half" idx="2"/>
          </p:nvPr>
        </p:nvSpPr>
        <p:spPr>
          <a:xfrm>
            <a:off x="6757410" y="4747543"/>
            <a:ext cx="1439764" cy="344487"/>
          </a:xfrm>
          <a:prstGeom prst="rect">
            <a:avLst/>
          </a:prstGeom>
        </p:spPr>
        <p:txBody>
          <a:bodyPr vert="horz" lIns="91440" tIns="45720" rIns="0" bIns="45720" rtlCol="0" anchor="ctr"/>
          <a:lstStyle>
            <a:lvl1pPr algn="r">
              <a:defRPr sz="1100">
                <a:solidFill>
                  <a:schemeClr val="bg1"/>
                </a:solidFill>
                <a:latin typeface="Segoe UI" panose="020B0502040204020203" pitchFamily="34" charset="0"/>
                <a:cs typeface="Segoe UI" panose="020B0502040204020203" pitchFamily="34" charset="0"/>
              </a:defRPr>
            </a:lvl1pPr>
          </a:lstStyle>
          <a:p>
            <a:r>
              <a:rPr lang="en-US"/>
              <a:t>30 June 2021</a:t>
            </a:r>
            <a:endParaRPr lang="en-AU"/>
          </a:p>
        </p:txBody>
      </p:sp>
      <p:sp>
        <p:nvSpPr>
          <p:cNvPr id="5" name="Footer - title"/>
          <p:cNvSpPr>
            <a:spLocks noGrp="1"/>
          </p:cNvSpPr>
          <p:nvPr>
            <p:ph type="ftr" sz="quarter" idx="3"/>
          </p:nvPr>
        </p:nvSpPr>
        <p:spPr>
          <a:xfrm>
            <a:off x="1031417" y="4747543"/>
            <a:ext cx="5412790" cy="344487"/>
          </a:xfrm>
          <a:prstGeom prst="rect">
            <a:avLst/>
          </a:prstGeom>
        </p:spPr>
        <p:txBody>
          <a:bodyPr vert="horz" lIns="0" tIns="45720" rIns="91440" bIns="45720" rtlCol="0" anchor="ctr"/>
          <a:lstStyle>
            <a:lvl1pPr algn="ctr">
              <a:defRPr sz="1100" b="0">
                <a:solidFill>
                  <a:schemeClr val="bg1"/>
                </a:solidFill>
                <a:latin typeface="+mj-lt"/>
              </a:defRPr>
            </a:lvl1pPr>
          </a:lstStyle>
          <a:p>
            <a:pPr algn="l"/>
            <a:r>
              <a:rPr lang="en-AU"/>
              <a:t>IRO ARC Presentation</a:t>
            </a:r>
          </a:p>
        </p:txBody>
      </p:sp>
      <p:pic>
        <p:nvPicPr>
          <p:cNvPr id="9" name="Picture 8" descr="Logo&#10;&#10;Description automatically generated">
            <a:extLst>
              <a:ext uri="{FF2B5EF4-FFF2-40B4-BE49-F238E27FC236}">
                <a16:creationId xmlns:a16="http://schemas.microsoft.com/office/drawing/2014/main" id="{EAA86E6F-AB12-F342-91AF-16D4C2C752E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244408" y="123478"/>
            <a:ext cx="753120" cy="551855"/>
          </a:xfrm>
          <a:prstGeom prst="rect">
            <a:avLst/>
          </a:prstGeom>
        </p:spPr>
      </p:pic>
    </p:spTree>
    <p:extLst>
      <p:ext uri="{BB962C8B-B14F-4D97-AF65-F5344CB8AC3E}">
        <p14:creationId xmlns:p14="http://schemas.microsoft.com/office/powerpoint/2010/main" val="1437725547"/>
      </p:ext>
    </p:extLst>
  </p:cSld>
  <p:clrMap bg1="lt1" tx1="dk1" bg2="lt2" tx2="dk2" accent1="accent1" accent2="accent2" accent3="accent3" accent4="accent4" accent5="accent5" accent6="accent6" hlink="hlink" folHlink="folHlink"/>
  <p:sldLayoutIdLst>
    <p:sldLayoutId id="2147484334" r:id="rId1"/>
    <p:sldLayoutId id="2147484338" r:id="rId2"/>
    <p:sldLayoutId id="2147483664" r:id="rId3"/>
    <p:sldLayoutId id="2147483666" r:id="rId4"/>
    <p:sldLayoutId id="2147484337" r:id="rId5"/>
    <p:sldLayoutId id="2147484335" r:id="rId6"/>
    <p:sldLayoutId id="2147484348" r:id="rId7"/>
    <p:sldLayoutId id="2147483661" r:id="rId8"/>
    <p:sldLayoutId id="2147484331" r:id="rId9"/>
    <p:sldLayoutId id="2147483663" r:id="rId10"/>
    <p:sldLayoutId id="2147483668" r:id="rId11"/>
    <p:sldLayoutId id="2147484332" r:id="rId12"/>
    <p:sldLayoutId id="2147483669" r:id="rId13"/>
    <p:sldLayoutId id="2147484330" r:id="rId14"/>
    <p:sldLayoutId id="2147483667" r:id="rId15"/>
  </p:sldLayoutIdLst>
  <p:hf sldNum="0" hdr="0"/>
  <p:txStyles>
    <p:titleStyle>
      <a:lvl1pPr algn="l" defTabSz="914411" rtl="0" eaLnBrk="1" latinLnBrk="0" hangingPunct="1">
        <a:spcBef>
          <a:spcPct val="0"/>
        </a:spcBef>
        <a:buNone/>
        <a:defRPr sz="3200" b="1" kern="1200">
          <a:solidFill>
            <a:srgbClr val="00ACBB"/>
          </a:solidFill>
          <a:latin typeface="Rockwell" panose="02060603020205020403" pitchFamily="18" charset="77"/>
          <a:ea typeface="+mj-ea"/>
          <a:cs typeface="+mj-cs"/>
        </a:defRPr>
      </a:lvl1pPr>
    </p:titleStyle>
    <p:bodyStyle>
      <a:lvl1pPr marL="0" indent="0" algn="l" defTabSz="914411" rtl="0" eaLnBrk="1" latinLnBrk="0" hangingPunct="1">
        <a:spcBef>
          <a:spcPct val="20000"/>
        </a:spcBef>
        <a:buFont typeface="Arial" panose="020B0604020202020204" pitchFamily="34" charset="0"/>
        <a:buNone/>
        <a:defRPr sz="2400" kern="1200">
          <a:solidFill>
            <a:schemeClr val="tx1"/>
          </a:solidFill>
          <a:latin typeface="Segoe UI" panose="020F0502020204030204" pitchFamily="34" charset="0"/>
          <a:ea typeface="+mn-ea"/>
          <a:cs typeface="Segoe UI" panose="020F0502020204030204" pitchFamily="34" charset="0"/>
        </a:defRPr>
      </a:lvl1pPr>
      <a:lvl2pPr marL="457206" indent="0" algn="l" defTabSz="914411"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11" indent="0" algn="l" defTabSz="914411"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17" indent="0" algn="l" defTabSz="914411"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23" indent="0" algn="l" defTabSz="914411"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32"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7"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43"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48"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FACB9E15-B712-E86E-011C-35AC90552F44}"/>
              </a:ext>
            </a:extLst>
          </p:cNvPr>
          <p:cNvGrpSpPr>
            <a:grpSpLocks/>
          </p:cNvGrpSpPr>
          <p:nvPr/>
        </p:nvGrpSpPr>
        <p:grpSpPr bwMode="auto">
          <a:xfrm>
            <a:off x="0" y="0"/>
            <a:ext cx="9151938" cy="5143500"/>
            <a:chOff x="0" y="0"/>
            <a:chExt cx="9152467" cy="6858000"/>
          </a:xfrm>
        </p:grpSpPr>
        <p:pic>
          <p:nvPicPr>
            <p:cNvPr id="1032" name="Picture 7" descr="SD-PanelContent.png">
              <a:extLst>
                <a:ext uri="{FF2B5EF4-FFF2-40B4-BE49-F238E27FC236}">
                  <a16:creationId xmlns:a16="http://schemas.microsoft.com/office/drawing/2014/main" id="{511798DE-7CA7-57A6-C539-B33F0EA84D1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0214478-6B42-718C-65CC-E62B3CB79EBA}"/>
                </a:ext>
              </a:extLst>
            </p:cNvPr>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a:extLst>
                <a:ext uri="{FF2B5EF4-FFF2-40B4-BE49-F238E27FC236}">
                  <a16:creationId xmlns:a16="http://schemas.microsoft.com/office/drawing/2014/main" id="{90844784-7724-6864-BA8F-22B8DB56792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2" r="14240"/>
            <a:stretch>
              <a:fillRect/>
            </a:stretch>
          </p:blipFill>
          <p:spPr bwMode="auto">
            <a:xfrm>
              <a:off x="0"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a:extLst>
                <a:ext uri="{FF2B5EF4-FFF2-40B4-BE49-F238E27FC236}">
                  <a16:creationId xmlns:a16="http://schemas.microsoft.com/office/drawing/2014/main" id="{3D16F24A-2812-51F8-BC30-E1E8479D55F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2" r="14240"/>
            <a:stretch>
              <a:fillRect/>
            </a:stretch>
          </p:blipFill>
          <p:spPr bwMode="auto">
            <a:xfrm>
              <a:off x="8466667"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a:extLst>
              <a:ext uri="{FF2B5EF4-FFF2-40B4-BE49-F238E27FC236}">
                <a16:creationId xmlns:a16="http://schemas.microsoft.com/office/drawing/2014/main" id="{9C21CBCB-11CF-23FE-4925-37A6A123CEB3}"/>
              </a:ext>
            </a:extLst>
          </p:cNvPr>
          <p:cNvSpPr>
            <a:spLocks noGrp="1" noChangeArrowheads="1"/>
          </p:cNvSpPr>
          <p:nvPr>
            <p:ph type="title"/>
          </p:nvPr>
        </p:nvSpPr>
        <p:spPr bwMode="auto">
          <a:xfrm>
            <a:off x="1176338" y="686991"/>
            <a:ext cx="6799262" cy="97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8DBAA656-D0FE-6054-5006-8993A2C17508}"/>
              </a:ext>
            </a:extLst>
          </p:cNvPr>
          <p:cNvSpPr>
            <a:spLocks noGrp="1" noChangeArrowheads="1"/>
          </p:cNvSpPr>
          <p:nvPr>
            <p:ph type="body" idx="1"/>
          </p:nvPr>
        </p:nvSpPr>
        <p:spPr bwMode="auto">
          <a:xfrm>
            <a:off x="1176338" y="1868091"/>
            <a:ext cx="6799262" cy="258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E79140F-5E63-FABA-C256-5E902A4E536E}"/>
              </a:ext>
            </a:extLst>
          </p:cNvPr>
          <p:cNvSpPr>
            <a:spLocks noGrp="1"/>
          </p:cNvSpPr>
          <p:nvPr>
            <p:ph type="dt" sz="half" idx="2"/>
          </p:nvPr>
        </p:nvSpPr>
        <p:spPr>
          <a:xfrm>
            <a:off x="6356350" y="4470797"/>
            <a:ext cx="1149350" cy="209550"/>
          </a:xfrm>
          <a:prstGeom prst="rect">
            <a:avLst/>
          </a:prstGeom>
        </p:spPr>
        <p:txBody>
          <a:bodyPr vert="horz" lIns="91440" tIns="45720" rIns="91440" bIns="45720" rtlCol="0" anchor="ctr"/>
          <a:lstStyle>
            <a:lvl1pPr algn="r" eaLnBrk="1" fontAlgn="auto" hangingPunct="1">
              <a:spcBef>
                <a:spcPts val="0"/>
              </a:spcBef>
              <a:spcAft>
                <a:spcPts val="0"/>
              </a:spcAft>
              <a:defRPr sz="750" b="0" i="0">
                <a:solidFill>
                  <a:schemeClr val="tx1"/>
                </a:solidFill>
                <a:effectLst/>
                <a:latin typeface="+mn-lt"/>
              </a:defRPr>
            </a:lvl1pPr>
          </a:lstStyle>
          <a:p>
            <a:pPr>
              <a:defRPr/>
            </a:pPr>
            <a:endParaRPr lang="en-AU"/>
          </a:p>
        </p:txBody>
      </p:sp>
      <p:sp>
        <p:nvSpPr>
          <p:cNvPr id="5" name="Footer Placeholder 4">
            <a:extLst>
              <a:ext uri="{FF2B5EF4-FFF2-40B4-BE49-F238E27FC236}">
                <a16:creationId xmlns:a16="http://schemas.microsoft.com/office/drawing/2014/main" id="{562148BB-F4FE-9766-1C70-CF67DB737214}"/>
              </a:ext>
            </a:extLst>
          </p:cNvPr>
          <p:cNvSpPr>
            <a:spLocks noGrp="1"/>
          </p:cNvSpPr>
          <p:nvPr>
            <p:ph type="ftr" sz="quarter" idx="3"/>
          </p:nvPr>
        </p:nvSpPr>
        <p:spPr>
          <a:xfrm>
            <a:off x="1176338" y="4470797"/>
            <a:ext cx="5105400" cy="209550"/>
          </a:xfrm>
          <a:prstGeom prst="rect">
            <a:avLst/>
          </a:prstGeom>
        </p:spPr>
        <p:txBody>
          <a:bodyPr vert="horz" lIns="91440" tIns="45720" rIns="91440" bIns="45720" rtlCol="0" anchor="ctr"/>
          <a:lstStyle>
            <a:lvl1pPr algn="l" eaLnBrk="1" fontAlgn="auto" hangingPunct="1">
              <a:spcBef>
                <a:spcPts val="0"/>
              </a:spcBef>
              <a:spcAft>
                <a:spcPts val="0"/>
              </a:spcAft>
              <a:defRPr sz="750" b="0" i="0">
                <a:solidFill>
                  <a:schemeClr val="tx1"/>
                </a:solidFill>
                <a:effectLst/>
                <a:latin typeface="+mn-lt"/>
              </a:defRPr>
            </a:lvl1pPr>
          </a:lstStyle>
          <a:p>
            <a:pPr>
              <a:defRPr/>
            </a:pPr>
            <a:endParaRPr lang="en-AU"/>
          </a:p>
        </p:txBody>
      </p:sp>
      <p:sp>
        <p:nvSpPr>
          <p:cNvPr id="6" name="Slide Number Placeholder 5">
            <a:extLst>
              <a:ext uri="{FF2B5EF4-FFF2-40B4-BE49-F238E27FC236}">
                <a16:creationId xmlns:a16="http://schemas.microsoft.com/office/drawing/2014/main" id="{60368799-9B58-385C-5316-062B45B41096}"/>
              </a:ext>
            </a:extLst>
          </p:cNvPr>
          <p:cNvSpPr>
            <a:spLocks noGrp="1"/>
          </p:cNvSpPr>
          <p:nvPr>
            <p:ph type="sldNum" sz="quarter" idx="4"/>
          </p:nvPr>
        </p:nvSpPr>
        <p:spPr>
          <a:xfrm>
            <a:off x="7580314" y="4470797"/>
            <a:ext cx="395287" cy="209550"/>
          </a:xfrm>
          <a:prstGeom prst="rect">
            <a:avLst/>
          </a:prstGeom>
        </p:spPr>
        <p:txBody>
          <a:bodyPr vert="horz" lIns="91440" tIns="45720" rIns="91440" bIns="45720" rtlCol="0" anchor="ctr"/>
          <a:lstStyle>
            <a:lvl1pPr algn="r" eaLnBrk="1" fontAlgn="auto" hangingPunct="1">
              <a:spcBef>
                <a:spcPts val="0"/>
              </a:spcBef>
              <a:spcAft>
                <a:spcPts val="0"/>
              </a:spcAft>
              <a:defRPr sz="750" b="0" i="0">
                <a:solidFill>
                  <a:schemeClr val="tx1"/>
                </a:solidFill>
                <a:effectLst/>
                <a:latin typeface="+mn-lt"/>
              </a:defRPr>
            </a:lvl1pPr>
          </a:lstStyle>
          <a:p>
            <a:pPr>
              <a:defRPr/>
            </a:pPr>
            <a:fld id="{8D9E6B39-6A39-492C-8EF7-783C94B94827}"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12" r:id="rId7"/>
    <p:sldLayoutId id="2147484322" r:id="rId8"/>
    <p:sldLayoutId id="2147484313" r:id="rId9"/>
    <p:sldLayoutId id="2147484314" r:id="rId10"/>
    <p:sldLayoutId id="2147484323" r:id="rId11"/>
    <p:sldLayoutId id="2147484324" r:id="rId12"/>
    <p:sldLayoutId id="2147484315" r:id="rId13"/>
    <p:sldLayoutId id="2147484325" r:id="rId14"/>
    <p:sldLayoutId id="2147484326" r:id="rId15"/>
    <p:sldLayoutId id="2147484327" r:id="rId16"/>
    <p:sldLayoutId id="2147484328" r:id="rId17"/>
  </p:sldLayoutIdLst>
  <p:txStyles>
    <p:titleStyle>
      <a:lvl1pPr algn="ctr" defTabSz="457200" rtl="0" eaLnBrk="0" fontAlgn="base" hangingPunct="0">
        <a:spcBef>
          <a:spcPct val="0"/>
        </a:spcBef>
        <a:spcAft>
          <a:spcPct val="0"/>
        </a:spcAft>
        <a:defRPr sz="40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000">
          <a:solidFill>
            <a:srgbClr val="262626"/>
          </a:solidFill>
          <a:latin typeface="Garamond" panose="02020404030301010803" pitchFamily="18" charset="0"/>
        </a:defRPr>
      </a:lvl2pPr>
      <a:lvl3pPr algn="ctr" defTabSz="457200" rtl="0" eaLnBrk="0" fontAlgn="base" hangingPunct="0">
        <a:spcBef>
          <a:spcPct val="0"/>
        </a:spcBef>
        <a:spcAft>
          <a:spcPct val="0"/>
        </a:spcAft>
        <a:defRPr sz="4000">
          <a:solidFill>
            <a:srgbClr val="262626"/>
          </a:solidFill>
          <a:latin typeface="Garamond" panose="02020404030301010803" pitchFamily="18" charset="0"/>
        </a:defRPr>
      </a:lvl3pPr>
      <a:lvl4pPr algn="ctr" defTabSz="457200" rtl="0" eaLnBrk="0" fontAlgn="base" hangingPunct="0">
        <a:spcBef>
          <a:spcPct val="0"/>
        </a:spcBef>
        <a:spcAft>
          <a:spcPct val="0"/>
        </a:spcAft>
        <a:defRPr sz="4000">
          <a:solidFill>
            <a:srgbClr val="262626"/>
          </a:solidFill>
          <a:latin typeface="Garamond" panose="02020404030301010803" pitchFamily="18" charset="0"/>
        </a:defRPr>
      </a:lvl4pPr>
      <a:lvl5pPr algn="ctr" defTabSz="457200" rtl="0" eaLnBrk="0" fontAlgn="base" hangingPunct="0">
        <a:spcBef>
          <a:spcPct val="0"/>
        </a:spcBef>
        <a:spcAft>
          <a:spcPct val="0"/>
        </a:spcAft>
        <a:defRPr sz="40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3D25D2-23D2-FA43-B029-12FFBD4040F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B6E7A8F-FF91-D2B2-507B-E2E7DC4AE18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77F82F1-B286-F04B-33F9-31EFAD3EFEB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83D86D7-FC2D-40B0-8775-37B10F486276}" type="datetimeFigureOut">
              <a:rPr lang="en-AU" smtClean="0"/>
              <a:t>21/06/2023</a:t>
            </a:fld>
            <a:endParaRPr lang="en-AU"/>
          </a:p>
        </p:txBody>
      </p:sp>
      <p:sp>
        <p:nvSpPr>
          <p:cNvPr id="5" name="Footer Placeholder 4">
            <a:extLst>
              <a:ext uri="{FF2B5EF4-FFF2-40B4-BE49-F238E27FC236}">
                <a16:creationId xmlns:a16="http://schemas.microsoft.com/office/drawing/2014/main" id="{CD842EA1-12F1-F81A-31B8-303443D7723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C1F75FF-923B-FF61-A6E5-4D921BC097C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49A5874-6F8B-4A10-B26C-88F7863B4487}" type="slidenum">
              <a:rPr lang="en-AU" smtClean="0"/>
              <a:t>‹#›</a:t>
            </a:fld>
            <a:endParaRPr lang="en-AU"/>
          </a:p>
        </p:txBody>
      </p:sp>
    </p:spTree>
    <p:extLst>
      <p:ext uri="{BB962C8B-B14F-4D97-AF65-F5344CB8AC3E}">
        <p14:creationId xmlns:p14="http://schemas.microsoft.com/office/powerpoint/2010/main" val="996607170"/>
      </p:ext>
    </p:extLst>
  </p:cSld>
  <p:clrMap bg1="lt1" tx1="dk1" bg2="lt2" tx2="dk2" accent1="accent1" accent2="accent2" accent3="accent3" accent4="accent4" accent5="accent5" accent6="accent6" hlink="hlink" folHlink="folHlink"/>
  <p:sldLayoutIdLst>
    <p:sldLayoutId id="2147484336" r:id="rId1"/>
    <p:sldLayoutId id="214748434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0000" y="270000"/>
            <a:ext cx="7290000" cy="757239"/>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270000" y="1350001"/>
            <a:ext cx="8586000" cy="326350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88093" y="4887000"/>
            <a:ext cx="367907" cy="135000"/>
          </a:xfrm>
          <a:prstGeom prst="rect">
            <a:avLst/>
          </a:prstGeom>
        </p:spPr>
        <p:txBody>
          <a:bodyPr vert="horz" lIns="0" tIns="0" rIns="0" bIns="0" rtlCol="0" anchor="t"/>
          <a:lstStyle>
            <a:lvl1pPr algn="r">
              <a:defRPr sz="900">
                <a:solidFill>
                  <a:schemeClr val="tx2"/>
                </a:solidFill>
                <a:latin typeface="+mn-lt"/>
              </a:defRPr>
            </a:lvl1pPr>
          </a:lstStyle>
          <a:p>
            <a:fld id="{10A01DC5-1685-4615-8240-15192985C6A2}" type="slidenum">
              <a:rPr lang="en-AU" smtClean="0"/>
              <a:pPr/>
              <a:t>‹#›</a:t>
            </a:fld>
            <a:endParaRPr lang="en-AU"/>
          </a:p>
        </p:txBody>
      </p:sp>
      <p:sp>
        <p:nvSpPr>
          <p:cNvPr id="20" name="Footer Placeholder 5">
            <a:extLst>
              <a:ext uri="{FF2B5EF4-FFF2-40B4-BE49-F238E27FC236}">
                <a16:creationId xmlns:a16="http://schemas.microsoft.com/office/drawing/2014/main" id="{87D59306-2AF5-4D1D-9E91-C03110A9055E}"/>
              </a:ext>
            </a:extLst>
          </p:cNvPr>
          <p:cNvSpPr>
            <a:spLocks noGrp="1"/>
          </p:cNvSpPr>
          <p:nvPr>
            <p:ph type="ftr" sz="quarter" idx="3"/>
          </p:nvPr>
        </p:nvSpPr>
        <p:spPr>
          <a:xfrm>
            <a:off x="186473" y="4833000"/>
            <a:ext cx="5040000" cy="189000"/>
          </a:xfrm>
          <a:prstGeom prst="rect">
            <a:avLst/>
          </a:prstGeom>
        </p:spPr>
        <p:txBody>
          <a:bodyPr/>
          <a:lstStyle>
            <a:lvl1pPr>
              <a:defRPr sz="900">
                <a:solidFill>
                  <a:schemeClr val="tx2"/>
                </a:solidFill>
                <a:latin typeface="Public Sans SemiBold" pitchFamily="2" charset="0"/>
              </a:defRPr>
            </a:lvl1pPr>
          </a:lstStyle>
          <a:p>
            <a:r>
              <a:rPr lang="en-US"/>
              <a:t>State Insurance Regulatory Authority</a:t>
            </a:r>
            <a:endParaRPr lang="en-AU"/>
          </a:p>
        </p:txBody>
      </p:sp>
    </p:spTree>
    <p:extLst>
      <p:ext uri="{BB962C8B-B14F-4D97-AF65-F5344CB8AC3E}">
        <p14:creationId xmlns:p14="http://schemas.microsoft.com/office/powerpoint/2010/main" val="1525848477"/>
      </p:ext>
    </p:extLst>
  </p:cSld>
  <p:clrMap bg1="lt1" tx1="dk1" bg2="lt2" tx2="dk2" accent1="accent1" accent2="accent2" accent3="accent3" accent4="accent4" accent5="accent5" accent6="accent6" hlink="hlink" folHlink="folHlink"/>
  <p:sldLayoutIdLst>
    <p:sldLayoutId id="2147483868" r:id="rId1"/>
    <p:sldLayoutId id="2147483953" r:id="rId2"/>
    <p:sldLayoutId id="2147483954" r:id="rId3"/>
    <p:sldLayoutId id="2147483955" r:id="rId4"/>
    <p:sldLayoutId id="2147483956" r:id="rId5"/>
    <p:sldLayoutId id="2147483873" r:id="rId6"/>
    <p:sldLayoutId id="2147483872" r:id="rId7"/>
    <p:sldLayoutId id="2147483907" r:id="rId8"/>
    <p:sldLayoutId id="2147483915" r:id="rId9"/>
    <p:sldLayoutId id="2147483877" r:id="rId10"/>
    <p:sldLayoutId id="2147483950" r:id="rId11"/>
    <p:sldLayoutId id="2147483948" r:id="rId12"/>
    <p:sldLayoutId id="2147483879" r:id="rId13"/>
    <p:sldLayoutId id="2147483901" r:id="rId14"/>
    <p:sldLayoutId id="2147483933" r:id="rId15"/>
    <p:sldLayoutId id="2147483934" r:id="rId16"/>
    <p:sldLayoutId id="2147483902" r:id="rId17"/>
    <p:sldLayoutId id="2147483878" r:id="rId18"/>
    <p:sldLayoutId id="2147483880" r:id="rId19"/>
    <p:sldLayoutId id="2147483881" r:id="rId20"/>
    <p:sldLayoutId id="2147483882" r:id="rId21"/>
    <p:sldLayoutId id="2147483935" r:id="rId22"/>
    <p:sldLayoutId id="2147483936" r:id="rId23"/>
    <p:sldLayoutId id="2147483883" r:id="rId24"/>
    <p:sldLayoutId id="2147483885" r:id="rId25"/>
    <p:sldLayoutId id="2147483886" r:id="rId26"/>
    <p:sldLayoutId id="2147483887" r:id="rId27"/>
    <p:sldLayoutId id="2147483889" r:id="rId28"/>
    <p:sldLayoutId id="2147483890" r:id="rId29"/>
    <p:sldLayoutId id="2147483891" r:id="rId30"/>
    <p:sldLayoutId id="2147483939" r:id="rId31"/>
    <p:sldLayoutId id="2147483940" r:id="rId32"/>
    <p:sldLayoutId id="2147483892" r:id="rId33"/>
    <p:sldLayoutId id="2147483941" r:id="rId34"/>
    <p:sldLayoutId id="2147483942" r:id="rId35"/>
    <p:sldLayoutId id="2147483893" r:id="rId36"/>
    <p:sldLayoutId id="2147483894" r:id="rId37"/>
    <p:sldLayoutId id="2147483895" r:id="rId38"/>
    <p:sldLayoutId id="2147483943" r:id="rId39"/>
    <p:sldLayoutId id="2147483944" r:id="rId40"/>
    <p:sldLayoutId id="2147483896" r:id="rId41"/>
    <p:sldLayoutId id="2147483945" r:id="rId42"/>
    <p:sldLayoutId id="2147483946" r:id="rId43"/>
    <p:sldLayoutId id="2147483897" r:id="rId44"/>
    <p:sldLayoutId id="2147483898" r:id="rId45"/>
    <p:sldLayoutId id="2147483899" r:id="rId46"/>
    <p:sldLayoutId id="2147483900" r:id="rId47"/>
    <p:sldLayoutId id="2147483957" r:id="rId48"/>
    <p:sldLayoutId id="2147483958" r:id="rId49"/>
    <p:sldLayoutId id="2147483959" r:id="rId50"/>
  </p:sldLayoutIdLst>
  <p:hf hdr="0" dt="0"/>
  <p:txStyles>
    <p:titleStyle>
      <a:lvl1pPr algn="l" defTabSz="914377"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400" b="0" kern="1200">
          <a:solidFill>
            <a:schemeClr val="tx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183" userDrawn="1">
          <p15:clr>
            <a:srgbClr val="F26B43"/>
          </p15:clr>
        </p15:guide>
        <p15:guide id="3" orient="horz" pos="191" userDrawn="1">
          <p15:clr>
            <a:srgbClr val="F26B43"/>
          </p15:clr>
        </p15:guide>
        <p15:guide id="4" orient="horz" pos="30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0000" y="270000"/>
            <a:ext cx="7290000" cy="757239"/>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270000" y="1350001"/>
            <a:ext cx="8586000" cy="326350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88093" y="4887000"/>
            <a:ext cx="367907" cy="135000"/>
          </a:xfrm>
          <a:prstGeom prst="rect">
            <a:avLst/>
          </a:prstGeom>
        </p:spPr>
        <p:txBody>
          <a:bodyPr vert="horz" lIns="0" tIns="0" rIns="0" bIns="0" rtlCol="0" anchor="t"/>
          <a:lstStyle>
            <a:lvl1pPr algn="r">
              <a:defRPr sz="900">
                <a:solidFill>
                  <a:schemeClr val="tx2"/>
                </a:solidFill>
                <a:latin typeface="+mn-lt"/>
              </a:defRPr>
            </a:lvl1pPr>
          </a:lstStyle>
          <a:p>
            <a:fld id="{B6F15528-21DE-4FAA-801E-634DDDAF4B2B}" type="slidenum">
              <a:rPr lang="en-US" smtClean="0"/>
              <a:pPr/>
              <a:t>‹#›</a:t>
            </a:fld>
            <a:endParaRPr lang="en-US"/>
          </a:p>
        </p:txBody>
      </p:sp>
      <p:sp>
        <p:nvSpPr>
          <p:cNvPr id="20" name="Footer Placeholder 5">
            <a:extLst>
              <a:ext uri="{FF2B5EF4-FFF2-40B4-BE49-F238E27FC236}">
                <a16:creationId xmlns:a16="http://schemas.microsoft.com/office/drawing/2014/main" id="{87D59306-2AF5-4D1D-9E91-C03110A9055E}"/>
              </a:ext>
            </a:extLst>
          </p:cNvPr>
          <p:cNvSpPr>
            <a:spLocks noGrp="1"/>
          </p:cNvSpPr>
          <p:nvPr>
            <p:ph type="ftr" sz="quarter" idx="3"/>
          </p:nvPr>
        </p:nvSpPr>
        <p:spPr>
          <a:xfrm>
            <a:off x="270000" y="4833000"/>
            <a:ext cx="5040000" cy="189000"/>
          </a:xfrm>
          <a:prstGeom prst="rect">
            <a:avLst/>
          </a:prstGeom>
        </p:spPr>
        <p:txBody>
          <a:bodyPr/>
          <a:lstStyle>
            <a:lvl1pPr>
              <a:defRPr sz="1050">
                <a:solidFill>
                  <a:schemeClr val="tx2"/>
                </a:solidFill>
                <a:latin typeface="Public Sans SemiBold" pitchFamily="2" charset="0"/>
              </a:defRPr>
            </a:lvl1pPr>
          </a:lstStyle>
          <a:p>
            <a:endParaRPr lang="en-US"/>
          </a:p>
        </p:txBody>
      </p:sp>
    </p:spTree>
    <p:extLst>
      <p:ext uri="{BB962C8B-B14F-4D97-AF65-F5344CB8AC3E}">
        <p14:creationId xmlns:p14="http://schemas.microsoft.com/office/powerpoint/2010/main" val="2090981169"/>
      </p:ext>
    </p:extLst>
  </p:cSld>
  <p:clrMap bg1="lt1" tx1="dk1" bg2="lt2" tx2="dk2" accent1="accent1" accent2="accent2" accent3="accent3" accent4="accent4" accent5="accent5" accent6="accent6" hlink="hlink" folHlink="folHlink"/>
  <p:sldLayoutIdLst>
    <p:sldLayoutId id="2147484339" r:id="rId1"/>
  </p:sldLayoutIdLst>
  <p:txStyles>
    <p:titleStyle>
      <a:lvl1pPr algn="l" defTabSz="1371566" rtl="0" eaLnBrk="1" latinLnBrk="0" hangingPunct="1">
        <a:lnSpc>
          <a:spcPct val="90000"/>
        </a:lnSpc>
        <a:spcBef>
          <a:spcPct val="0"/>
        </a:spcBef>
        <a:buNone/>
        <a:defRPr sz="5400" kern="1200">
          <a:solidFill>
            <a:schemeClr val="tx2"/>
          </a:solidFill>
          <a:latin typeface="+mn-lt"/>
          <a:ea typeface="+mj-ea"/>
          <a:cs typeface="+mj-cs"/>
        </a:defRPr>
      </a:lvl1pPr>
    </p:titleStyle>
    <p:bodyStyle>
      <a:lvl1pPr marL="0" indent="0" algn="l" defTabSz="1371566" rtl="0" eaLnBrk="1" latinLnBrk="0" hangingPunct="1">
        <a:lnSpc>
          <a:spcPct val="90000"/>
        </a:lnSpc>
        <a:spcBef>
          <a:spcPts val="0"/>
        </a:spcBef>
        <a:spcAft>
          <a:spcPts val="1800"/>
        </a:spcAft>
        <a:buFont typeface="Arial" panose="020B0604020202020204" pitchFamily="34" charset="0"/>
        <a:buNone/>
        <a:defRPr sz="3000" b="0" kern="1200">
          <a:solidFill>
            <a:schemeClr val="tx2"/>
          </a:solidFill>
          <a:latin typeface="+mj-lt"/>
          <a:ea typeface="+mn-ea"/>
          <a:cs typeface="+mn-cs"/>
        </a:defRPr>
      </a:lvl1pPr>
      <a:lvl2pPr marL="0" indent="0" algn="l" defTabSz="1371566" rtl="0" eaLnBrk="1" latinLnBrk="0" hangingPunct="1">
        <a:lnSpc>
          <a:spcPct val="100000"/>
        </a:lnSpc>
        <a:spcBef>
          <a:spcPts val="0"/>
        </a:spcBef>
        <a:spcAft>
          <a:spcPts val="900"/>
        </a:spcAft>
        <a:buFont typeface="Arial" panose="020B0604020202020204" pitchFamily="34" charset="0"/>
        <a:buNone/>
        <a:defRPr sz="2100" b="0" kern="1200">
          <a:solidFill>
            <a:schemeClr val="tx1"/>
          </a:solidFill>
          <a:latin typeface="Public Sans SemiBold" pitchFamily="2" charset="0"/>
          <a:ea typeface="+mn-ea"/>
          <a:cs typeface="+mn-cs"/>
        </a:defRPr>
      </a:lvl2pPr>
      <a:lvl3pPr marL="0" indent="0" algn="l" defTabSz="1371566" rtl="0" eaLnBrk="1" latinLnBrk="0" hangingPunct="1">
        <a:lnSpc>
          <a:spcPct val="100000"/>
        </a:lnSpc>
        <a:spcBef>
          <a:spcPts val="0"/>
        </a:spcBef>
        <a:spcAft>
          <a:spcPts val="900"/>
        </a:spcAft>
        <a:buFont typeface="Arial" panose="020B0604020202020204" pitchFamily="34" charset="0"/>
        <a:buNone/>
        <a:defRPr sz="2100" kern="1200">
          <a:solidFill>
            <a:schemeClr val="tx1"/>
          </a:solidFill>
          <a:latin typeface="+mn-lt"/>
          <a:ea typeface="+mn-ea"/>
          <a:cs typeface="+mn-cs"/>
        </a:defRPr>
      </a:lvl3pPr>
      <a:lvl4pPr marL="0" indent="-270000" algn="l" defTabSz="1371566" rtl="0" eaLnBrk="1" latinLnBrk="0" hangingPunct="1">
        <a:lnSpc>
          <a:spcPct val="100000"/>
        </a:lnSpc>
        <a:spcBef>
          <a:spcPts val="0"/>
        </a:spcBef>
        <a:spcAft>
          <a:spcPts val="900"/>
        </a:spcAft>
        <a:buFont typeface="Arial" panose="020B0604020202020204" pitchFamily="34" charset="0"/>
        <a:buChar char="•"/>
        <a:defRPr sz="2100" kern="1200">
          <a:solidFill>
            <a:schemeClr val="tx1"/>
          </a:solidFill>
          <a:latin typeface="+mn-lt"/>
          <a:ea typeface="+mn-ea"/>
          <a:cs typeface="+mn-cs"/>
        </a:defRPr>
      </a:lvl4pPr>
      <a:lvl5pPr marL="540000" indent="-270000" algn="l" defTabSz="1371566" rtl="0" eaLnBrk="1" latinLnBrk="0" hangingPunct="1">
        <a:lnSpc>
          <a:spcPct val="100000"/>
        </a:lnSpc>
        <a:spcBef>
          <a:spcPts val="0"/>
        </a:spcBef>
        <a:spcAft>
          <a:spcPts val="900"/>
        </a:spcAft>
        <a:buFont typeface="Times New Roman" panose="02020603050405020304" pitchFamily="18" charset="0"/>
        <a:buChar char="–"/>
        <a:defRPr sz="21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userDrawn="1">
          <p15:clr>
            <a:srgbClr val="F26B43"/>
          </p15:clr>
        </p15:guide>
        <p15:guide id="2" pos="1455" userDrawn="1">
          <p15:clr>
            <a:srgbClr val="F26B43"/>
          </p15:clr>
        </p15:guide>
        <p15:guide id="3" orient="horz" pos="128" userDrawn="1">
          <p15:clr>
            <a:srgbClr val="F26B43"/>
          </p15:clr>
        </p15:guide>
        <p15:guide id="4" orient="horz" pos="2021"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C21838-3ED4-45A5-965C-E1858EEFF51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6061B0F-A635-40D1-BD4C-0DF4187CB11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8D9055C-B40B-4C33-8B8F-4896D3BA648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054EF3F-FB3C-48C9-AF68-CD61974E1497}" type="datetimeFigureOut">
              <a:rPr lang="en-AU" smtClean="0"/>
              <a:t>21/06/2023</a:t>
            </a:fld>
            <a:endParaRPr lang="en-AU"/>
          </a:p>
        </p:txBody>
      </p:sp>
      <p:sp>
        <p:nvSpPr>
          <p:cNvPr id="5" name="Footer Placeholder 4">
            <a:extLst>
              <a:ext uri="{FF2B5EF4-FFF2-40B4-BE49-F238E27FC236}">
                <a16:creationId xmlns:a16="http://schemas.microsoft.com/office/drawing/2014/main" id="{4AE23EE9-9CAF-483D-847A-8F24E96CC11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3A2A4F6-810E-4181-8FE8-C240C6A3CF1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015AE6-8C65-4D9D-B66F-7DBD8E17C109}" type="slidenum">
              <a:rPr lang="en-AU" smtClean="0"/>
              <a:t>‹#›</a:t>
            </a:fld>
            <a:endParaRPr lang="en-AU"/>
          </a:p>
        </p:txBody>
      </p:sp>
    </p:spTree>
    <p:extLst>
      <p:ext uri="{BB962C8B-B14F-4D97-AF65-F5344CB8AC3E}">
        <p14:creationId xmlns:p14="http://schemas.microsoft.com/office/powerpoint/2010/main" val="3895158066"/>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5" r:id="rId3"/>
    <p:sldLayoutId id="2147484346" r:id="rId4"/>
    <p:sldLayoutId id="2147484347" r:id="rId5"/>
    <p:sldLayoutId id="214748434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552450" y="661988"/>
            <a:ext cx="8039100" cy="38195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552450" y="133350"/>
            <a:ext cx="8039100" cy="1285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4476453" y="4618206"/>
            <a:ext cx="182166" cy="621965"/>
          </a:xfrm>
          <a:prstGeom prst="rect">
            <a:avLst/>
          </a:prstGeom>
          <a:ln w="12700">
            <a:miter lim="400000"/>
          </a:ln>
        </p:spPr>
        <p:txBody>
          <a:bodyPr wrap="square" lIns="50800" tIns="50800" rIns="50800" bIns="50800" anchor="ctr">
            <a:spAutoFit/>
          </a:bodyPr>
          <a:lstStyle>
            <a:lvl1pPr>
              <a:defRPr sz="1125"/>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1pPr>
      <a:lvl2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2pPr>
      <a:lvl3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3pPr>
      <a:lvl4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4pPr>
      <a:lvl5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5pPr>
      <a:lvl6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6pPr>
      <a:lvl7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7pPr>
      <a:lvl8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8pPr>
      <a:lvl9pPr marL="0" marR="0" indent="0" algn="ctr" defTabSz="825500" rtl="0" latinLnBrk="0">
        <a:lnSpc>
          <a:spcPct val="100000"/>
        </a:lnSpc>
        <a:spcBef>
          <a:spcPts val="0"/>
        </a:spcBef>
        <a:spcAft>
          <a:spcPts val="0"/>
        </a:spcAft>
        <a:buClrTx/>
        <a:buSzTx/>
        <a:buFontTx/>
        <a:buNone/>
        <a:tabLst/>
        <a:defRPr sz="10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9pPr>
    </p:titleStyle>
    <p:bodyStyle>
      <a:lvl1pPr marL="5715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15"/>
        </a:buBlip>
        <a:tabLst/>
        <a:defRPr sz="5000" b="0" i="0" u="none" strike="noStrike" cap="none" spc="0" baseline="0">
          <a:solidFill>
            <a:srgbClr val="5E5E5E"/>
          </a:solidFill>
          <a:uFillTx/>
          <a:latin typeface="Hoefler Text"/>
          <a:ea typeface="Hoefler Text"/>
          <a:cs typeface="Hoefler Text"/>
          <a:sym typeface="Hoefler Text"/>
        </a:defRPr>
      </a:lvl9pPr>
    </p:bodyStyle>
    <p:otherStyle>
      <a:lvl1pPr marL="0" marR="0" indent="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1pPr>
      <a:lvl2pPr marL="0" marR="0" indent="2286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2pPr>
      <a:lvl3pPr marL="0" marR="0" indent="4572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3pPr>
      <a:lvl4pPr marL="0" marR="0" indent="6858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4pPr>
      <a:lvl5pPr marL="0" marR="0" indent="9144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5pPr>
      <a:lvl6pPr marL="0" marR="0" indent="11430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6pPr>
      <a:lvl7pPr marL="0" marR="0" indent="13716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7pPr>
      <a:lvl8pPr marL="0" marR="0" indent="16002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8pPr>
      <a:lvl9pPr marL="0" marR="0" indent="1828800" algn="ctr" defTabSz="825500" latinLnBrk="0">
        <a:lnSpc>
          <a:spcPct val="100000"/>
        </a:lnSpc>
        <a:spcBef>
          <a:spcPts val="0"/>
        </a:spcBef>
        <a:spcAft>
          <a:spcPts val="0"/>
        </a:spcAft>
        <a:buClrTx/>
        <a:buSzTx/>
        <a:buFontTx/>
        <a:buNone/>
        <a:tabLst/>
        <a:defRPr sz="3000" b="0" i="0" u="none" strike="noStrike" cap="none" spc="0" baseline="0">
          <a:solidFill>
            <a:schemeClr val="tx1"/>
          </a:solidFill>
          <a:uFillTx/>
          <a:latin typeface="+mn-lt"/>
          <a:ea typeface="+mn-ea"/>
          <a:cs typeface="+mn-cs"/>
          <a:sym typeface="Hoefler Tex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_rels/slide1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90.xml"/></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90.xml"/></Relationships>
</file>

<file path=ppt/slides/_rels/slide1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90.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90.xml"/></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90.xml"/></Relationships>
</file>

<file path=ppt/slides/_rels/slide11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90.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emf"/></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90.xml"/><Relationship Id="rId4" Type="http://schemas.openxmlformats.org/officeDocument/2006/relationships/image" Target="../media/image82.png"/></Relationships>
</file>

<file path=ppt/slides/_rels/slide1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90.xml"/><Relationship Id="rId4" Type="http://schemas.openxmlformats.org/officeDocument/2006/relationships/image" Target="../media/image82.png"/></Relationships>
</file>

<file path=ppt/slides/_rels/slide1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90.xml"/><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90.xml"/><Relationship Id="rId4" Type="http://schemas.openxmlformats.org/officeDocument/2006/relationships/image" Target="../media/image82.png"/></Relationships>
</file>

<file path=ppt/slides/_rels/slide1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90.xml"/><Relationship Id="rId4" Type="http://schemas.openxmlformats.org/officeDocument/2006/relationships/image" Target="../media/image82.png"/></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90.xml"/><Relationship Id="rId4" Type="http://schemas.openxmlformats.org/officeDocument/2006/relationships/image" Target="../media/image82.png"/></Relationships>
</file>

<file path=ppt/slides/_rels/slide1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90.xml"/></Relationships>
</file>

<file path=ppt/slides/_rels/slide1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90.xml"/><Relationship Id="rId4" Type="http://schemas.openxmlformats.org/officeDocument/2006/relationships/image" Target="../media/image83.png"/></Relationships>
</file>

<file path=ppt/slides/_rels/slide1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90.xml"/><Relationship Id="rId4" Type="http://schemas.openxmlformats.org/officeDocument/2006/relationships/image" Target="../media/image84.png"/></Relationships>
</file>

<file path=ppt/slides/_rels/slide1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90.xml"/><Relationship Id="rId4" Type="http://schemas.openxmlformats.org/officeDocument/2006/relationships/image" Target="../media/image84.png"/></Relationships>
</file>

<file path=ppt/slides/_rels/slide1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90.xml"/><Relationship Id="rId4" Type="http://schemas.openxmlformats.org/officeDocument/2006/relationships/image" Target="../media/image84.png"/></Relationships>
</file>

<file path=ppt/slides/_rels/slide1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90.xml"/><Relationship Id="rId4" Type="http://schemas.openxmlformats.org/officeDocument/2006/relationships/image" Target="../media/image84.png"/></Relationships>
</file>

<file path=ppt/slides/_rels/slide1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90.xml"/><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_rels/slide1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90.xml"/></Relationships>
</file>

<file path=ppt/slides/_rels/slide1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7.xml"/><Relationship Id="rId1" Type="http://schemas.openxmlformats.org/officeDocument/2006/relationships/slideLayout" Target="../slideLayouts/slideLayout90.xml"/></Relationships>
</file>

<file path=ppt/slides/_rels/slide1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98.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98.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93.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98.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98.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98.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3" Type="http://schemas.openxmlformats.org/officeDocument/2006/relationships/hyperlink" Target="http://www.9windeyer.com.au" TargetMode="External"/><Relationship Id="rId2" Type="http://schemas.openxmlformats.org/officeDocument/2006/relationships/image" Target="../media/image31.gif"/><Relationship Id="rId1" Type="http://schemas.openxmlformats.org/officeDocument/2006/relationships/slideLayout" Target="../slideLayouts/slideLayout103.xml"/><Relationship Id="rId4" Type="http://schemas.openxmlformats.org/officeDocument/2006/relationships/hyperlink" Target="mailto:swarren@windeyerchambers.com.au"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2.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00.xml"/><Relationship Id="rId5" Type="http://schemas.openxmlformats.org/officeDocument/2006/relationships/image" Target="../media/image34.jpeg"/><Relationship Id="rId4" Type="http://schemas.openxmlformats.org/officeDocument/2006/relationships/image" Target="../media/image3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8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595235-BE7E-4267-8F85-633780DD3D74}"/>
              </a:ext>
            </a:extLst>
          </p:cNvPr>
          <p:cNvSpPr>
            <a:spLocks noGrp="1"/>
          </p:cNvSpPr>
          <p:nvPr>
            <p:ph type="dt" sz="half" idx="4294967295"/>
          </p:nvPr>
        </p:nvSpPr>
        <p:spPr>
          <a:xfrm>
            <a:off x="7496175" y="4748213"/>
            <a:ext cx="1647825" cy="344487"/>
          </a:xfrm>
        </p:spPr>
        <p:txBody>
          <a:bodyPr/>
          <a:lstStyle/>
          <a:p>
            <a:r>
              <a:rPr lang="en-US"/>
              <a:t>30 June 2021</a:t>
            </a:r>
            <a:endParaRPr lang="en-AU"/>
          </a:p>
        </p:txBody>
      </p:sp>
      <p:sp>
        <p:nvSpPr>
          <p:cNvPr id="5" name="Footer Placeholder 4">
            <a:extLst>
              <a:ext uri="{FF2B5EF4-FFF2-40B4-BE49-F238E27FC236}">
                <a16:creationId xmlns:a16="http://schemas.microsoft.com/office/drawing/2014/main" id="{4B4545AD-71CB-40AD-B083-10B550E7F3A7}"/>
              </a:ext>
            </a:extLst>
          </p:cNvPr>
          <p:cNvSpPr>
            <a:spLocks noGrp="1"/>
          </p:cNvSpPr>
          <p:nvPr>
            <p:ph type="ftr" sz="quarter" idx="4294967295"/>
          </p:nvPr>
        </p:nvSpPr>
        <p:spPr>
          <a:xfrm>
            <a:off x="0" y="4748213"/>
            <a:ext cx="5445125" cy="344487"/>
          </a:xfrm>
        </p:spPr>
        <p:txBody>
          <a:bodyPr/>
          <a:lstStyle/>
          <a:p>
            <a:pPr algn="l"/>
            <a:r>
              <a:rPr lang="en-AU"/>
              <a:t>IRO ARC Presentation</a:t>
            </a:r>
          </a:p>
        </p:txBody>
      </p:sp>
      <p:pic>
        <p:nvPicPr>
          <p:cNvPr id="7" name="Picture 6">
            <a:extLst>
              <a:ext uri="{FF2B5EF4-FFF2-40B4-BE49-F238E27FC236}">
                <a16:creationId xmlns:a16="http://schemas.microsoft.com/office/drawing/2014/main" id="{DDE52073-E774-4217-A729-54B9FB7301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83282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Close-up of white flowers" descr="Close-up of white flowers"/>
          <p:cNvPicPr>
            <a:picLocks noGrp="1"/>
          </p:cNvPicPr>
          <p:nvPr>
            <p:ph type="pic" idx="21"/>
          </p:nvPr>
        </p:nvPicPr>
        <p:blipFill>
          <a:blip r:embed="rId2"/>
          <a:stretch>
            <a:fillRect/>
          </a:stretch>
        </p:blipFill>
        <p:spPr>
          <a:xfrm>
            <a:off x="1171575" y="381000"/>
            <a:ext cx="6800850" cy="3414713"/>
          </a:xfrm>
          <a:prstGeom prst="rect">
            <a:avLst/>
          </a:prstGeom>
        </p:spPr>
      </p:pic>
      <p:sp>
        <p:nvSpPr>
          <p:cNvPr id="230" name="THE RULES"/>
          <p:cNvSpPr txBox="1">
            <a:spLocks noGrp="1"/>
          </p:cNvSpPr>
          <p:nvPr>
            <p:ph type="title"/>
          </p:nvPr>
        </p:nvSpPr>
        <p:spPr>
          <a:xfrm>
            <a:off x="552450" y="4051777"/>
            <a:ext cx="8039100" cy="671513"/>
          </a:xfrm>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t>THE RULES </a:t>
            </a:r>
          </a:p>
        </p:txBody>
      </p:sp>
      <p:sp>
        <p:nvSpPr>
          <p:cNvPr id="231"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2644217577"/>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53BBF7-78C5-EE31-00AD-747B76F83CF9}"/>
              </a:ext>
            </a:extLst>
          </p:cNvPr>
          <p:cNvSpPr>
            <a:spLocks noGrp="1"/>
          </p:cNvSpPr>
          <p:nvPr>
            <p:ph type="body" sz="quarter" idx="11"/>
          </p:nvPr>
        </p:nvSpPr>
        <p:spPr>
          <a:xfrm>
            <a:off x="594036" y="1361590"/>
            <a:ext cx="7334655" cy="3135236"/>
          </a:xfrm>
        </p:spPr>
        <p:txBody>
          <a:bodyPr vert="horz" lIns="0" tIns="45720" rIns="91440" bIns="45720" rtlCol="0" anchor="t">
            <a:normAutofit/>
          </a:bodyPr>
          <a:lstStyle/>
          <a:p>
            <a:pPr algn="l">
              <a:lnSpc>
                <a:spcPct val="90000"/>
              </a:lnSpc>
              <a:spcBef>
                <a:spcPts val="1000"/>
              </a:spcBef>
              <a:spcAft>
                <a:spcPts val="0"/>
              </a:spcAft>
            </a:pPr>
            <a:r>
              <a:rPr lang="en-US" sz="2800">
                <a:latin typeface="Segoe UI"/>
                <a:cs typeface="Calibri"/>
              </a:rPr>
              <a:t>When?</a:t>
            </a:r>
            <a:r>
              <a:rPr lang="en-US" sz="2400">
                <a:latin typeface="Segoe UI"/>
                <a:cs typeface="Calibri"/>
              </a:rPr>
              <a:t> </a:t>
            </a:r>
          </a:p>
          <a:p>
            <a:pPr marL="285750" indent="-285750" algn="l">
              <a:lnSpc>
                <a:spcPct val="90000"/>
              </a:lnSpc>
              <a:spcBef>
                <a:spcPts val="1000"/>
              </a:spcBef>
              <a:spcAft>
                <a:spcPts val="0"/>
              </a:spcAft>
              <a:buFont typeface="Arial"/>
              <a:buChar char="•"/>
            </a:pPr>
            <a:r>
              <a:rPr lang="en-US" sz="2600">
                <a:latin typeface="Segoe UI"/>
                <a:cs typeface="Calibri"/>
              </a:rPr>
              <a:t>Commencing Spring 2023</a:t>
            </a:r>
            <a:endParaRPr lang="en-US"/>
          </a:p>
          <a:p>
            <a:pPr marL="285750" indent="-285750" algn="l">
              <a:lnSpc>
                <a:spcPct val="90000"/>
              </a:lnSpc>
              <a:spcBef>
                <a:spcPts val="1000"/>
              </a:spcBef>
              <a:spcAft>
                <a:spcPts val="0"/>
              </a:spcAft>
              <a:buFont typeface="Arial"/>
              <a:buChar char="•"/>
            </a:pPr>
            <a:r>
              <a:rPr lang="en-US" sz="2600">
                <a:latin typeface="Segoe UI"/>
                <a:cs typeface="Calibri"/>
              </a:rPr>
              <a:t>For 6 months</a:t>
            </a:r>
          </a:p>
          <a:p>
            <a:pPr marL="285750" indent="-285750" algn="l">
              <a:lnSpc>
                <a:spcPct val="90000"/>
              </a:lnSpc>
              <a:spcBef>
                <a:spcPts val="1000"/>
              </a:spcBef>
              <a:spcAft>
                <a:spcPts val="0"/>
              </a:spcAft>
              <a:buFont typeface="Arial"/>
              <a:buChar char="•"/>
            </a:pPr>
            <a:endParaRPr lang="en-US" sz="2400">
              <a:latin typeface="Segoe UI"/>
              <a:cs typeface="Calibri"/>
            </a:endParaRPr>
          </a:p>
          <a:p>
            <a:pPr algn="l">
              <a:lnSpc>
                <a:spcPct val="90000"/>
              </a:lnSpc>
              <a:spcBef>
                <a:spcPts val="1000"/>
              </a:spcBef>
              <a:spcAft>
                <a:spcPts val="0"/>
              </a:spcAft>
            </a:pPr>
            <a:r>
              <a:rPr lang="en-US" sz="2800">
                <a:latin typeface="Segoe UI"/>
                <a:cs typeface="Calibri"/>
              </a:rPr>
              <a:t>Further details are coming!</a:t>
            </a:r>
          </a:p>
          <a:p>
            <a:pPr marL="285750" indent="-285750" algn="l">
              <a:lnSpc>
                <a:spcPct val="90000"/>
              </a:lnSpc>
              <a:spcBef>
                <a:spcPts val="1000"/>
              </a:spcBef>
              <a:spcAft>
                <a:spcPts val="0"/>
              </a:spcAft>
              <a:buFont typeface="Arial"/>
              <a:buChar char="•"/>
            </a:pPr>
            <a:endParaRPr lang="en-US" sz="2600">
              <a:latin typeface="Segoe UI"/>
              <a:cs typeface="Calibri"/>
            </a:endParaRPr>
          </a:p>
          <a:p>
            <a:endParaRPr lang="en-US"/>
          </a:p>
        </p:txBody>
      </p:sp>
      <p:sp>
        <p:nvSpPr>
          <p:cNvPr id="3" name="Title 2">
            <a:extLst>
              <a:ext uri="{FF2B5EF4-FFF2-40B4-BE49-F238E27FC236}">
                <a16:creationId xmlns:a16="http://schemas.microsoft.com/office/drawing/2014/main" id="{8C2895A9-F0AD-D0EB-3BBB-742B6DF2BC62}"/>
              </a:ext>
            </a:extLst>
          </p:cNvPr>
          <p:cNvSpPr>
            <a:spLocks noGrp="1"/>
          </p:cNvSpPr>
          <p:nvPr>
            <p:ph type="title"/>
          </p:nvPr>
        </p:nvSpPr>
        <p:spPr>
          <a:xfrm>
            <a:off x="519221" y="-228680"/>
            <a:ext cx="7068193" cy="1339554"/>
          </a:xfrm>
        </p:spPr>
        <p:txBody>
          <a:bodyPr/>
          <a:lstStyle/>
          <a:p>
            <a:r>
              <a:rPr lang="en-US" b="1">
                <a:latin typeface="Rockwell Nova"/>
                <a:cs typeface="+mn-cs"/>
              </a:rPr>
              <a:t>The future of Early Solutions &amp; s60 Early </a:t>
            </a:r>
            <a:r>
              <a:rPr lang="en-US">
                <a:latin typeface="Rockwell Nova"/>
                <a:cs typeface="+mn-cs"/>
              </a:rPr>
              <a:t>Solutions</a:t>
            </a:r>
            <a:r>
              <a:rPr lang="en-US" b="1">
                <a:latin typeface="Rockwell Nova"/>
                <a:cs typeface="+mn-cs"/>
              </a:rPr>
              <a:t> Pilot Program</a:t>
            </a:r>
            <a:endParaRPr lang="en-US">
              <a:latin typeface="Rockwell Nova"/>
            </a:endParaRPr>
          </a:p>
        </p:txBody>
      </p:sp>
      <p:sp>
        <p:nvSpPr>
          <p:cNvPr id="4" name="Date Placeholder 3">
            <a:extLst>
              <a:ext uri="{FF2B5EF4-FFF2-40B4-BE49-F238E27FC236}">
                <a16:creationId xmlns:a16="http://schemas.microsoft.com/office/drawing/2014/main" id="{A0FE6C72-38D7-A018-F972-A3B22295EEC5}"/>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B7FFC8AA-0671-3197-E76A-600E59528A27}"/>
              </a:ext>
            </a:extLst>
          </p:cNvPr>
          <p:cNvSpPr>
            <a:spLocks noGrp="1"/>
          </p:cNvSpPr>
          <p:nvPr>
            <p:ph type="ftr" sz="quarter" idx="13"/>
          </p:nvPr>
        </p:nvSpPr>
        <p:spPr/>
        <p:txBody>
          <a:bodyPr/>
          <a:lstStyle/>
          <a:p>
            <a:pPr algn="l"/>
            <a:endParaRPr lang="en-AU">
              <a:cs typeface="Segoe UI"/>
            </a:endParaRPr>
          </a:p>
        </p:txBody>
      </p:sp>
    </p:spTree>
    <p:extLst>
      <p:ext uri="{BB962C8B-B14F-4D97-AF65-F5344CB8AC3E}">
        <p14:creationId xmlns:p14="http://schemas.microsoft.com/office/powerpoint/2010/main" val="34602441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8EA2D-91B5-2D4B-8B4D-622574B253DE}"/>
              </a:ext>
            </a:extLst>
          </p:cNvPr>
          <p:cNvSpPr>
            <a:spLocks noGrp="1"/>
          </p:cNvSpPr>
          <p:nvPr>
            <p:ph type="title"/>
          </p:nvPr>
        </p:nvSpPr>
        <p:spPr>
          <a:xfrm>
            <a:off x="1018290" y="656517"/>
            <a:ext cx="6880698" cy="420011"/>
          </a:xfrm>
        </p:spPr>
        <p:txBody>
          <a:bodyPr vert="horz" lIns="0" tIns="45720" rIns="91440" bIns="46800" rtlCol="0" anchor="b" anchorCtr="0">
            <a:noAutofit/>
          </a:bodyPr>
          <a:lstStyle/>
          <a:p>
            <a:pPr>
              <a:lnSpc>
                <a:spcPct val="90000"/>
              </a:lnSpc>
            </a:pPr>
            <a:r>
              <a:rPr lang="en-US" sz="2400"/>
              <a:t>How to help IRO help you deliver early Solutions to Injured Workers -  Approved Lawyers</a:t>
            </a:r>
            <a:endParaRPr lang="en-AU" sz="2400"/>
          </a:p>
        </p:txBody>
      </p:sp>
      <p:sp>
        <p:nvSpPr>
          <p:cNvPr id="13" name="Date Placeholder 2">
            <a:extLst>
              <a:ext uri="{FF2B5EF4-FFF2-40B4-BE49-F238E27FC236}">
                <a16:creationId xmlns:a16="http://schemas.microsoft.com/office/drawing/2014/main" id="{F96C9695-9B81-E706-9A16-FF3ADFEDE4E3}"/>
              </a:ext>
            </a:extLst>
          </p:cNvPr>
          <p:cNvSpPr>
            <a:spLocks noGrp="1"/>
          </p:cNvSpPr>
          <p:nvPr>
            <p:ph type="dt" sz="half" idx="15"/>
          </p:nvPr>
        </p:nvSpPr>
        <p:spPr>
          <a:xfrm>
            <a:off x="6588224" y="4747543"/>
            <a:ext cx="1654345" cy="344487"/>
          </a:xfrm>
        </p:spPr>
        <p:txBody>
          <a:bodyPr anchor="ctr">
            <a:normAutofit/>
          </a:bodyPr>
          <a:lstStyle/>
          <a:p>
            <a:pPr>
              <a:spcAft>
                <a:spcPts val="600"/>
              </a:spcAft>
            </a:pPr>
            <a:endParaRPr lang="en-AU"/>
          </a:p>
        </p:txBody>
      </p:sp>
      <p:sp>
        <p:nvSpPr>
          <p:cNvPr id="15" name="Footer Placeholder 3">
            <a:extLst>
              <a:ext uri="{FF2B5EF4-FFF2-40B4-BE49-F238E27FC236}">
                <a16:creationId xmlns:a16="http://schemas.microsoft.com/office/drawing/2014/main" id="{DE1D2A2E-7AA1-1B16-F00F-49D1FD52E125}"/>
              </a:ext>
            </a:extLst>
          </p:cNvPr>
          <p:cNvSpPr>
            <a:spLocks noGrp="1"/>
          </p:cNvSpPr>
          <p:nvPr>
            <p:ph type="ftr" sz="quarter" idx="16"/>
          </p:nvPr>
        </p:nvSpPr>
        <p:spPr>
          <a:xfrm>
            <a:off x="998706" y="4747543"/>
            <a:ext cx="5445501" cy="344487"/>
          </a:xfrm>
        </p:spPr>
        <p:txBody>
          <a:bodyPr anchor="ctr">
            <a:normAutofit/>
          </a:bodyPr>
          <a:lstStyle/>
          <a:p>
            <a:pPr algn="l">
              <a:spcAft>
                <a:spcPts val="600"/>
              </a:spcAft>
            </a:pPr>
            <a:endParaRPr lang="en-AU"/>
          </a:p>
        </p:txBody>
      </p:sp>
      <p:sp>
        <p:nvSpPr>
          <p:cNvPr id="6" name="Title 2">
            <a:extLst>
              <a:ext uri="{FF2B5EF4-FFF2-40B4-BE49-F238E27FC236}">
                <a16:creationId xmlns:a16="http://schemas.microsoft.com/office/drawing/2014/main" id="{7273A405-0EF8-2F42-B323-631FE5CD02DA}"/>
              </a:ext>
            </a:extLst>
          </p:cNvPr>
          <p:cNvSpPr txBox="1">
            <a:spLocks/>
          </p:cNvSpPr>
          <p:nvPr/>
        </p:nvSpPr>
        <p:spPr>
          <a:xfrm>
            <a:off x="487213" y="986438"/>
            <a:ext cx="7068193" cy="510183"/>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graphicFrame>
        <p:nvGraphicFramePr>
          <p:cNvPr id="9" name="TextBox 6">
            <a:extLst>
              <a:ext uri="{FF2B5EF4-FFF2-40B4-BE49-F238E27FC236}">
                <a16:creationId xmlns:a16="http://schemas.microsoft.com/office/drawing/2014/main" id="{D4CD9C02-F87D-C7D9-EF2D-672E21A09DE4}"/>
              </a:ext>
            </a:extLst>
          </p:cNvPr>
          <p:cNvGraphicFramePr/>
          <p:nvPr/>
        </p:nvGraphicFramePr>
        <p:xfrm>
          <a:off x="998706" y="1224445"/>
          <a:ext cx="7243864" cy="3439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13153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8EA2D-91B5-2D4B-8B4D-622574B253DE}"/>
              </a:ext>
            </a:extLst>
          </p:cNvPr>
          <p:cNvSpPr>
            <a:spLocks noGrp="1"/>
          </p:cNvSpPr>
          <p:nvPr>
            <p:ph type="title"/>
          </p:nvPr>
        </p:nvSpPr>
        <p:spPr>
          <a:xfrm>
            <a:off x="1018290" y="656517"/>
            <a:ext cx="6880698" cy="420011"/>
          </a:xfrm>
        </p:spPr>
        <p:txBody>
          <a:bodyPr vert="horz" lIns="0" tIns="45720" rIns="91440" bIns="46800" rtlCol="0" anchor="b" anchorCtr="0">
            <a:noAutofit/>
          </a:bodyPr>
          <a:lstStyle/>
          <a:p>
            <a:pPr>
              <a:lnSpc>
                <a:spcPct val="90000"/>
              </a:lnSpc>
            </a:pPr>
            <a:r>
              <a:rPr lang="en-US" sz="2400" b="1">
                <a:cs typeface="Calibri Light"/>
              </a:rPr>
              <a:t>How to help IRO help you deliver Early Solutions  - Insurers</a:t>
            </a:r>
            <a:endParaRPr lang="en-AU" sz="2400"/>
          </a:p>
        </p:txBody>
      </p:sp>
      <p:sp>
        <p:nvSpPr>
          <p:cNvPr id="13" name="Date Placeholder 2">
            <a:extLst>
              <a:ext uri="{FF2B5EF4-FFF2-40B4-BE49-F238E27FC236}">
                <a16:creationId xmlns:a16="http://schemas.microsoft.com/office/drawing/2014/main" id="{F96C9695-9B81-E706-9A16-FF3ADFEDE4E3}"/>
              </a:ext>
            </a:extLst>
          </p:cNvPr>
          <p:cNvSpPr>
            <a:spLocks noGrp="1"/>
          </p:cNvSpPr>
          <p:nvPr>
            <p:ph type="dt" sz="half" idx="15"/>
          </p:nvPr>
        </p:nvSpPr>
        <p:spPr>
          <a:xfrm>
            <a:off x="6588224" y="4747543"/>
            <a:ext cx="1654345" cy="344487"/>
          </a:xfrm>
        </p:spPr>
        <p:txBody>
          <a:bodyPr anchor="ctr">
            <a:normAutofit/>
          </a:bodyPr>
          <a:lstStyle/>
          <a:p>
            <a:pPr>
              <a:spcAft>
                <a:spcPts val="600"/>
              </a:spcAft>
            </a:pPr>
            <a:endParaRPr lang="en-AU"/>
          </a:p>
        </p:txBody>
      </p:sp>
      <p:sp>
        <p:nvSpPr>
          <p:cNvPr id="15" name="Footer Placeholder 3">
            <a:extLst>
              <a:ext uri="{FF2B5EF4-FFF2-40B4-BE49-F238E27FC236}">
                <a16:creationId xmlns:a16="http://schemas.microsoft.com/office/drawing/2014/main" id="{DE1D2A2E-7AA1-1B16-F00F-49D1FD52E125}"/>
              </a:ext>
            </a:extLst>
          </p:cNvPr>
          <p:cNvSpPr>
            <a:spLocks noGrp="1"/>
          </p:cNvSpPr>
          <p:nvPr>
            <p:ph type="ftr" sz="quarter" idx="16"/>
          </p:nvPr>
        </p:nvSpPr>
        <p:spPr>
          <a:xfrm>
            <a:off x="998706" y="4747543"/>
            <a:ext cx="5445501" cy="344487"/>
          </a:xfrm>
        </p:spPr>
        <p:txBody>
          <a:bodyPr anchor="ctr">
            <a:normAutofit/>
          </a:bodyPr>
          <a:lstStyle/>
          <a:p>
            <a:pPr algn="l">
              <a:spcAft>
                <a:spcPts val="600"/>
              </a:spcAft>
            </a:pPr>
            <a:endParaRPr lang="en-AU"/>
          </a:p>
        </p:txBody>
      </p:sp>
      <p:sp>
        <p:nvSpPr>
          <p:cNvPr id="6" name="Title 2">
            <a:extLst>
              <a:ext uri="{FF2B5EF4-FFF2-40B4-BE49-F238E27FC236}">
                <a16:creationId xmlns:a16="http://schemas.microsoft.com/office/drawing/2014/main" id="{7273A405-0EF8-2F42-B323-631FE5CD02DA}"/>
              </a:ext>
            </a:extLst>
          </p:cNvPr>
          <p:cNvSpPr txBox="1">
            <a:spLocks/>
          </p:cNvSpPr>
          <p:nvPr/>
        </p:nvSpPr>
        <p:spPr>
          <a:xfrm>
            <a:off x="487213" y="986438"/>
            <a:ext cx="7068193" cy="510183"/>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graphicFrame>
        <p:nvGraphicFramePr>
          <p:cNvPr id="9" name="TextBox 6">
            <a:extLst>
              <a:ext uri="{FF2B5EF4-FFF2-40B4-BE49-F238E27FC236}">
                <a16:creationId xmlns:a16="http://schemas.microsoft.com/office/drawing/2014/main" id="{D4CD9C02-F87D-C7D9-EF2D-672E21A09DE4}"/>
              </a:ext>
            </a:extLst>
          </p:cNvPr>
          <p:cNvGraphicFramePr/>
          <p:nvPr/>
        </p:nvGraphicFramePr>
        <p:xfrm>
          <a:off x="998706" y="1280766"/>
          <a:ext cx="7243864" cy="3262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30924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340743" y="1166971"/>
            <a:ext cx="8462513" cy="1977282"/>
          </a:xfrm>
        </p:spPr>
        <p:txBody>
          <a:bodyPr>
            <a:normAutofit/>
          </a:bodyPr>
          <a:lstStyle/>
          <a:p>
            <a:r>
              <a:rPr lang="en-AU" sz="2800" b="1">
                <a:latin typeface="Rockwell" panose="02060603020205020403" pitchFamily="18" charset="0"/>
              </a:rPr>
              <a:t>CLOSING COMMENTS</a:t>
            </a:r>
          </a:p>
          <a:p>
            <a:endParaRPr lang="en-AU" sz="2800" b="1"/>
          </a:p>
          <a:p>
            <a:r>
              <a:rPr lang="en-US" sz="2400" b="1">
                <a:latin typeface="Segoe UI"/>
                <a:cs typeface="Segoe UI"/>
              </a:rPr>
              <a:t>Simon Cohen</a:t>
            </a:r>
            <a:endParaRPr lang="en-US" sz="2400" b="1"/>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
        <p:nvSpPr>
          <p:cNvPr id="3" name="TextBox 2">
            <a:extLst>
              <a:ext uri="{FF2B5EF4-FFF2-40B4-BE49-F238E27FC236}">
                <a16:creationId xmlns:a16="http://schemas.microsoft.com/office/drawing/2014/main" id="{948084B3-A745-1C04-9EFE-8F8A68002B89}"/>
              </a:ext>
            </a:extLst>
          </p:cNvPr>
          <p:cNvSpPr txBox="1"/>
          <p:nvPr/>
        </p:nvSpPr>
        <p:spPr>
          <a:xfrm>
            <a:off x="673769" y="3264569"/>
            <a:ext cx="7458494" cy="1200329"/>
          </a:xfrm>
          <a:prstGeom prst="rect">
            <a:avLst/>
          </a:prstGeom>
          <a:noFill/>
        </p:spPr>
        <p:txBody>
          <a:bodyPr wrap="square" rtlCol="0">
            <a:spAutoFit/>
          </a:bodyPr>
          <a:lstStyle/>
          <a:p>
            <a:r>
              <a:rPr lang="en-AU" b="1"/>
              <a:t>Lunch Break:  12.10pm – 1.10pm</a:t>
            </a:r>
          </a:p>
          <a:p>
            <a:endParaRPr lang="en-AU"/>
          </a:p>
          <a:p>
            <a:pPr lvl="1"/>
            <a:r>
              <a:rPr lang="en-AU" i="1"/>
              <a:t>We ask that you be seated for the afternoon session promptly at 1.10 – thank you</a:t>
            </a:r>
          </a:p>
        </p:txBody>
      </p:sp>
    </p:spTree>
    <p:extLst>
      <p:ext uri="{BB962C8B-B14F-4D97-AF65-F5344CB8AC3E}">
        <p14:creationId xmlns:p14="http://schemas.microsoft.com/office/powerpoint/2010/main" val="3385877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0" y="1460501"/>
            <a:ext cx="8462513" cy="875375"/>
          </a:xfrm>
        </p:spPr>
        <p:txBody>
          <a:bodyPr>
            <a:normAutofit/>
          </a:bodyPr>
          <a:lstStyle/>
          <a:p>
            <a:r>
              <a:rPr lang="en-AU" sz="2400" b="1"/>
              <a:t>Lunch break</a:t>
            </a:r>
          </a:p>
          <a:p>
            <a:r>
              <a:rPr lang="en-AU" sz="2000" b="1"/>
              <a:t>12.10pm – 1.10pm</a:t>
            </a:r>
          </a:p>
          <a:p>
            <a:endParaRPr lang="en-US" sz="2400"/>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pic>
        <p:nvPicPr>
          <p:cNvPr id="3" name="Picture 2" descr="Baguette sandwiches">
            <a:extLst>
              <a:ext uri="{FF2B5EF4-FFF2-40B4-BE49-F238E27FC236}">
                <a16:creationId xmlns:a16="http://schemas.microsoft.com/office/drawing/2014/main" id="{9C706203-7DEA-80F6-3061-D82742B8AD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1601" y="2569211"/>
            <a:ext cx="2450683" cy="1820487"/>
          </a:xfrm>
          <a:prstGeom prst="rect">
            <a:avLst/>
          </a:prstGeom>
        </p:spPr>
      </p:pic>
    </p:spTree>
    <p:extLst>
      <p:ext uri="{BB962C8B-B14F-4D97-AF65-F5344CB8AC3E}">
        <p14:creationId xmlns:p14="http://schemas.microsoft.com/office/powerpoint/2010/main" val="20229624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806752" y="1191310"/>
            <a:ext cx="7646876" cy="3380689"/>
          </a:xfrm>
        </p:spPr>
        <p:txBody>
          <a:bodyPr>
            <a:noAutofit/>
          </a:bodyPr>
          <a:lstStyle/>
          <a:p>
            <a:pPr marL="342900" indent="-342900" algn="l">
              <a:buFont typeface="Arial" panose="020B0604020202020204" pitchFamily="34" charset="0"/>
              <a:buChar char="•"/>
            </a:pPr>
            <a:endParaRPr lang="en-US" sz="1800"/>
          </a:p>
          <a:p>
            <a:pPr marL="342900" indent="-342900" algn="l">
              <a:buFont typeface="Arial" panose="020B0604020202020204" pitchFamily="34" charset="0"/>
              <a:buChar char="•"/>
            </a:pPr>
            <a:r>
              <a:rPr lang="en-US" sz="1800" b="1">
                <a:latin typeface="Segoe UI"/>
                <a:cs typeface="Segoe UI"/>
              </a:rPr>
              <a:t>Mary Maini, </a:t>
            </a:r>
            <a:r>
              <a:rPr lang="en-US" sz="1800">
                <a:latin typeface="Segoe UI"/>
                <a:cs typeface="Segoe UI"/>
              </a:rPr>
              <a:t>Group Executive Workers Compensation, icare</a:t>
            </a:r>
          </a:p>
          <a:p>
            <a:pPr algn="l"/>
            <a:r>
              <a:rPr lang="en-US" sz="1600" b="1">
                <a:latin typeface="Segoe UI"/>
                <a:cs typeface="Segoe UI"/>
              </a:rPr>
              <a:t>Panel:</a:t>
            </a:r>
          </a:p>
          <a:p>
            <a:pPr lvl="1"/>
            <a:r>
              <a:rPr lang="en-US" sz="1400" b="1">
                <a:latin typeface="Segoe UI"/>
                <a:cs typeface="Segoe UI"/>
              </a:rPr>
              <a:t>Chris Wheeler, </a:t>
            </a:r>
            <a:r>
              <a:rPr lang="en-US" sz="1400">
                <a:latin typeface="Segoe UI"/>
                <a:cs typeface="Segoe UI"/>
              </a:rPr>
              <a:t>Chris Wheeler Consulting</a:t>
            </a:r>
          </a:p>
          <a:p>
            <a:pPr lvl="1"/>
            <a:r>
              <a:rPr lang="en-US" sz="1400" b="1">
                <a:latin typeface="Segoe UI"/>
                <a:cs typeface="Segoe UI"/>
              </a:rPr>
              <a:t>Jacqueline Barker, </a:t>
            </a:r>
            <a:r>
              <a:rPr lang="en-US" sz="1400">
                <a:latin typeface="Segoe UI"/>
                <a:cs typeface="Segoe UI"/>
              </a:rPr>
              <a:t>Customer Care Manager, Employers Mutual Limited</a:t>
            </a:r>
          </a:p>
          <a:p>
            <a:pPr lvl="1"/>
            <a:r>
              <a:rPr lang="en-US" sz="1400" b="1">
                <a:latin typeface="Segoe UI"/>
                <a:cs typeface="Segoe UI"/>
              </a:rPr>
              <a:t>Arthur Fogarty, </a:t>
            </a:r>
            <a:r>
              <a:rPr lang="en-US" sz="1400">
                <a:latin typeface="Segoe UI"/>
                <a:cs typeface="Segoe UI"/>
              </a:rPr>
              <a:t>Solicitor, </a:t>
            </a:r>
            <a:r>
              <a:rPr lang="en-US" sz="1400" err="1">
                <a:latin typeface="Segoe UI"/>
                <a:cs typeface="Segoe UI"/>
              </a:rPr>
              <a:t>Lamrocks</a:t>
            </a:r>
            <a:endParaRPr lang="en-US" sz="1400">
              <a:latin typeface="Segoe UI"/>
              <a:cs typeface="Segoe UI"/>
            </a:endParaRPr>
          </a:p>
          <a:p>
            <a:pPr lvl="1"/>
            <a:r>
              <a:rPr lang="en-US" sz="1400" b="1">
                <a:latin typeface="Segoe UI"/>
                <a:cs typeface="Segoe UI"/>
              </a:rPr>
              <a:t>Benjamin Walker, </a:t>
            </a:r>
            <a:r>
              <a:rPr lang="en-US" sz="1400">
                <a:latin typeface="Segoe UI"/>
                <a:cs typeface="Segoe UI"/>
              </a:rPr>
              <a:t>A/Manager Solutions, Independent Review Office</a:t>
            </a:r>
          </a:p>
          <a:p>
            <a:pPr lvl="1"/>
            <a:r>
              <a:rPr lang="en-US" sz="1400" b="1">
                <a:latin typeface="Segoe UI"/>
                <a:cs typeface="Segoe UI"/>
              </a:rPr>
              <a:t>Jay Gleeson, </a:t>
            </a:r>
            <a:r>
              <a:rPr lang="en-US" sz="1400">
                <a:latin typeface="Segoe UI"/>
                <a:cs typeface="Segoe UI"/>
              </a:rPr>
              <a:t>NSW Service Delivery Manager Critical Incidents, </a:t>
            </a:r>
            <a:r>
              <a:rPr lang="en-US" sz="1400" err="1">
                <a:latin typeface="Segoe UI"/>
                <a:cs typeface="Segoe UI"/>
              </a:rPr>
              <a:t>Benestar</a:t>
            </a:r>
            <a:br>
              <a:rPr lang="en-US" sz="1400">
                <a:latin typeface="Segoe UI"/>
                <a:cs typeface="Segoe UI"/>
              </a:rPr>
            </a:br>
            <a:r>
              <a:rPr lang="en-US" sz="1400" b="1">
                <a:latin typeface="Segoe UI"/>
                <a:cs typeface="Segoe UI"/>
              </a:rPr>
              <a:t>Tegan Cone, </a:t>
            </a:r>
            <a:r>
              <a:rPr lang="en-US" sz="1400">
                <a:latin typeface="Segoe UI"/>
                <a:cs typeface="Segoe UI"/>
              </a:rPr>
              <a:t>Industrial Services and Bargaining, Australian Services Union NSW and ACT</a:t>
            </a:r>
          </a:p>
          <a:p>
            <a:pPr marL="342900" indent="-342900" algn="l">
              <a:buFont typeface="Arial" panose="020B0604020202020204" pitchFamily="34" charset="0"/>
              <a:buChar char="•"/>
            </a:pPr>
            <a:r>
              <a:rPr lang="en-US" sz="1800" b="1">
                <a:latin typeface="Segoe UI"/>
                <a:cs typeface="Segoe UI"/>
              </a:rPr>
              <a:t>Tatjana Jokic, </a:t>
            </a:r>
            <a:r>
              <a:rPr lang="en-US" sz="1800">
                <a:latin typeface="Segoe UI"/>
                <a:cs typeface="Segoe UI"/>
              </a:rPr>
              <a:t>Managing Director, JK Corporate Resourcing (for the Australian Rehabilitation Providers Association)</a:t>
            </a:r>
          </a:p>
          <a:p>
            <a:pPr marL="342900" indent="-342900" algn="l">
              <a:buFont typeface="Arial" panose="020B0604020202020204" pitchFamily="34" charset="0"/>
              <a:buChar char="•"/>
            </a:pPr>
            <a:r>
              <a:rPr lang="en-US" sz="1800" b="1">
                <a:latin typeface="Segoe UI"/>
                <a:cs typeface="Segoe UI"/>
              </a:rPr>
              <a:t>Melissa Hirst</a:t>
            </a:r>
            <a:r>
              <a:rPr lang="en-US" sz="1800">
                <a:latin typeface="Segoe UI"/>
                <a:cs typeface="Segoe UI"/>
              </a:rPr>
              <a:t> – Director, Strategy, Policy and Support – Closing Comments</a:t>
            </a:r>
          </a:p>
          <a:p>
            <a:pPr algn="l"/>
            <a:endParaRPr lang="en-US" sz="1800">
              <a:latin typeface="Segoe UI"/>
              <a:cs typeface="Segoe UI"/>
            </a:endParaRPr>
          </a:p>
        </p:txBody>
      </p:sp>
      <p:pic>
        <p:nvPicPr>
          <p:cNvPr id="2" name="Picture 1">
            <a:extLst>
              <a:ext uri="{FF2B5EF4-FFF2-40B4-BE49-F238E27FC236}">
                <a16:creationId xmlns:a16="http://schemas.microsoft.com/office/drawing/2014/main" id="{58FB3AD7-3225-03E5-B30A-4A246548B2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19561"/>
            <a:ext cx="9144000" cy="1175277"/>
          </a:xfrm>
          <a:prstGeom prst="rect">
            <a:avLst/>
          </a:prstGeom>
        </p:spPr>
      </p:pic>
      <p:sp>
        <p:nvSpPr>
          <p:cNvPr id="3" name="TextBox 2">
            <a:extLst>
              <a:ext uri="{FF2B5EF4-FFF2-40B4-BE49-F238E27FC236}">
                <a16:creationId xmlns:a16="http://schemas.microsoft.com/office/drawing/2014/main" id="{11DCE05C-397C-C03A-2E20-0FE75DBF17FC}"/>
              </a:ext>
            </a:extLst>
          </p:cNvPr>
          <p:cNvSpPr txBox="1"/>
          <p:nvPr/>
        </p:nvSpPr>
        <p:spPr>
          <a:xfrm>
            <a:off x="498764" y="839585"/>
            <a:ext cx="1920240" cy="430887"/>
          </a:xfrm>
          <a:prstGeom prst="rect">
            <a:avLst/>
          </a:prstGeom>
          <a:noFill/>
        </p:spPr>
        <p:txBody>
          <a:bodyPr wrap="square" rtlCol="0">
            <a:spAutoFit/>
          </a:bodyPr>
          <a:lstStyle/>
          <a:p>
            <a:r>
              <a:rPr lang="en-AU" sz="2200">
                <a:solidFill>
                  <a:srgbClr val="00ACBB"/>
                </a:solidFill>
                <a:latin typeface="Rockwell"/>
                <a:ea typeface="+mj-ea"/>
                <a:cs typeface="+mj-cs"/>
              </a:rPr>
              <a:t>Afternoon</a:t>
            </a:r>
          </a:p>
        </p:txBody>
      </p:sp>
    </p:spTree>
    <p:extLst>
      <p:ext uri="{BB962C8B-B14F-4D97-AF65-F5344CB8AC3E}">
        <p14:creationId xmlns:p14="http://schemas.microsoft.com/office/powerpoint/2010/main" val="9915931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340743" y="1166971"/>
            <a:ext cx="8462513" cy="3413424"/>
          </a:xfrm>
        </p:spPr>
        <p:txBody>
          <a:bodyPr>
            <a:normAutofit/>
          </a:bodyPr>
          <a:lstStyle/>
          <a:p>
            <a:r>
              <a:rPr lang="en-AU" sz="2800" b="1"/>
              <a:t>The Nominal Insurer</a:t>
            </a:r>
            <a:r>
              <a:rPr lang="en-AU" sz="1800" b="0" i="0" u="none" strike="noStrike" baseline="0">
                <a:latin typeface="MuseoSlab-700"/>
              </a:rPr>
              <a:t> </a:t>
            </a:r>
            <a:r>
              <a:rPr lang="en-AU" sz="2800" b="1"/>
              <a:t>Improvement Program</a:t>
            </a:r>
          </a:p>
          <a:p>
            <a:r>
              <a:rPr lang="en-AU" b="1"/>
              <a:t>(content not for publication)</a:t>
            </a:r>
          </a:p>
          <a:p>
            <a:endParaRPr lang="en-AU" sz="2800" b="1"/>
          </a:p>
          <a:p>
            <a:r>
              <a:rPr lang="en-AU" sz="2400" b="1"/>
              <a:t>Mary Maini </a:t>
            </a:r>
            <a:endParaRPr lang="en-US" sz="2400" b="1"/>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Tree>
    <p:extLst>
      <p:ext uri="{BB962C8B-B14F-4D97-AF65-F5344CB8AC3E}">
        <p14:creationId xmlns:p14="http://schemas.microsoft.com/office/powerpoint/2010/main" val="255073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432105" y="1176837"/>
            <a:ext cx="8462513" cy="3413424"/>
          </a:xfrm>
        </p:spPr>
        <p:txBody>
          <a:bodyPr>
            <a:normAutofit/>
          </a:bodyPr>
          <a:lstStyle/>
          <a:p>
            <a:r>
              <a:rPr lang="en-AU" sz="2800" b="1"/>
              <a:t>Panel: Meeting the Challenge of Challenging Conduct – Providing Effective Services and Ensuring Staff Wellbeing when Injured People Act</a:t>
            </a:r>
          </a:p>
          <a:p>
            <a:r>
              <a:rPr lang="en-AU" sz="2800" b="1"/>
              <a:t>Unreasonably</a:t>
            </a:r>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Tree>
    <p:extLst>
      <p:ext uri="{BB962C8B-B14F-4D97-AF65-F5344CB8AC3E}">
        <p14:creationId xmlns:p14="http://schemas.microsoft.com/office/powerpoint/2010/main" val="30564757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390059" y="1320110"/>
            <a:ext cx="8670813" cy="2936189"/>
          </a:xfrm>
        </p:spPr>
        <p:txBody>
          <a:bodyPr>
            <a:noAutofit/>
          </a:bodyPr>
          <a:lstStyle/>
          <a:p>
            <a:pPr algn="l"/>
            <a:endParaRPr lang="en-US" sz="1800"/>
          </a:p>
          <a:p>
            <a:pPr algn="l"/>
            <a:endParaRPr lang="en-US" b="1">
              <a:latin typeface="Segoe UI"/>
              <a:cs typeface="Segoe UI"/>
            </a:endParaRPr>
          </a:p>
          <a:p>
            <a:pPr algn="l"/>
            <a:r>
              <a:rPr lang="en-US" sz="2000" b="1">
                <a:latin typeface="Segoe UI"/>
                <a:cs typeface="Segoe UI"/>
              </a:rPr>
              <a:t>Chris Wheeler, </a:t>
            </a:r>
            <a:r>
              <a:rPr lang="en-US" sz="2000">
                <a:latin typeface="Segoe UI"/>
                <a:cs typeface="Segoe UI"/>
              </a:rPr>
              <a:t>Chris Wheeler </a:t>
            </a:r>
            <a:r>
              <a:rPr lang="en-US">
                <a:latin typeface="Segoe UI"/>
                <a:cs typeface="Segoe UI"/>
              </a:rPr>
              <a:t>Consulting</a:t>
            </a:r>
            <a:endParaRPr lang="en-US"/>
          </a:p>
          <a:p>
            <a:pPr algn="l"/>
            <a:r>
              <a:rPr lang="en-US" b="1">
                <a:latin typeface="Segoe UI"/>
                <a:cs typeface="Segoe UI"/>
              </a:rPr>
              <a:t>Jacqueline</a:t>
            </a:r>
            <a:r>
              <a:rPr lang="en-US" sz="2000" b="1">
                <a:latin typeface="Segoe UI"/>
                <a:cs typeface="Segoe UI"/>
              </a:rPr>
              <a:t> Barker, </a:t>
            </a:r>
            <a:r>
              <a:rPr lang="en-US" sz="2000">
                <a:latin typeface="Segoe UI"/>
                <a:cs typeface="Segoe UI"/>
              </a:rPr>
              <a:t>Customer Care Manager, Employers Mutual </a:t>
            </a:r>
            <a:r>
              <a:rPr lang="en-US">
                <a:latin typeface="Segoe UI"/>
                <a:cs typeface="Segoe UI"/>
              </a:rPr>
              <a:t>Limited</a:t>
            </a:r>
          </a:p>
          <a:p>
            <a:pPr algn="l"/>
            <a:r>
              <a:rPr lang="en-US" b="1">
                <a:latin typeface="Segoe UI"/>
                <a:cs typeface="Segoe UI"/>
              </a:rPr>
              <a:t>Arthur</a:t>
            </a:r>
            <a:r>
              <a:rPr lang="en-US" sz="2000" b="1">
                <a:latin typeface="Segoe UI"/>
                <a:cs typeface="Segoe UI"/>
              </a:rPr>
              <a:t> Fogarty, </a:t>
            </a:r>
            <a:r>
              <a:rPr lang="en-US" sz="2000">
                <a:latin typeface="Segoe UI"/>
                <a:cs typeface="Segoe UI"/>
              </a:rPr>
              <a:t>Solicitor, </a:t>
            </a:r>
            <a:r>
              <a:rPr lang="en-US" err="1">
                <a:latin typeface="Segoe UI"/>
                <a:cs typeface="Segoe UI"/>
              </a:rPr>
              <a:t>Lamrocks</a:t>
            </a:r>
            <a:endParaRPr lang="en-US">
              <a:latin typeface="Segoe UI"/>
              <a:cs typeface="Segoe UI"/>
            </a:endParaRPr>
          </a:p>
          <a:p>
            <a:pPr algn="l"/>
            <a:r>
              <a:rPr lang="en-US" b="1">
                <a:latin typeface="Segoe UI"/>
                <a:cs typeface="Segoe UI"/>
              </a:rPr>
              <a:t>Benjamin</a:t>
            </a:r>
            <a:r>
              <a:rPr lang="en-US" sz="2000" b="1">
                <a:latin typeface="Segoe UI"/>
                <a:cs typeface="Segoe UI"/>
              </a:rPr>
              <a:t> Walker, </a:t>
            </a:r>
            <a:r>
              <a:rPr lang="en-US" sz="2000">
                <a:latin typeface="Segoe UI"/>
                <a:cs typeface="Segoe UI"/>
              </a:rPr>
              <a:t>A/Manager Solutions, Independent Review </a:t>
            </a:r>
            <a:r>
              <a:rPr lang="en-US">
                <a:latin typeface="Segoe UI"/>
                <a:cs typeface="Segoe UI"/>
              </a:rPr>
              <a:t>Office</a:t>
            </a:r>
          </a:p>
          <a:p>
            <a:pPr algn="l"/>
            <a:r>
              <a:rPr lang="en-US" b="1">
                <a:latin typeface="Segoe UI"/>
                <a:cs typeface="Segoe UI"/>
              </a:rPr>
              <a:t>Jay</a:t>
            </a:r>
            <a:r>
              <a:rPr lang="en-US" sz="2000" b="1">
                <a:latin typeface="Segoe UI"/>
                <a:cs typeface="Segoe UI"/>
              </a:rPr>
              <a:t> Gleeson, </a:t>
            </a:r>
            <a:r>
              <a:rPr lang="en-US" sz="2000">
                <a:latin typeface="Segoe UI"/>
                <a:cs typeface="Segoe UI"/>
              </a:rPr>
              <a:t>NSW Service Delivery Manager Critical Incidents, </a:t>
            </a:r>
            <a:r>
              <a:rPr lang="en-US" sz="2000" err="1">
                <a:latin typeface="Segoe UI"/>
                <a:cs typeface="Segoe UI"/>
              </a:rPr>
              <a:t>Benestar</a:t>
            </a:r>
            <a:br>
              <a:rPr lang="en-US" sz="2000">
                <a:latin typeface="Segoe UI"/>
                <a:cs typeface="Segoe UI"/>
              </a:rPr>
            </a:br>
            <a:r>
              <a:rPr lang="en-US" sz="2000" b="1">
                <a:latin typeface="Segoe UI"/>
                <a:cs typeface="Segoe UI"/>
              </a:rPr>
              <a:t>Tegan Cone, </a:t>
            </a:r>
            <a:r>
              <a:rPr lang="en-US" sz="2000">
                <a:latin typeface="Segoe UI"/>
                <a:cs typeface="Segoe UI"/>
              </a:rPr>
              <a:t>Industrial Services and Bargaining, Australian Services Union NSW and ACT</a:t>
            </a:r>
            <a:endParaRPr lang="en-US"/>
          </a:p>
          <a:p>
            <a:pPr algn="l"/>
            <a:endParaRPr lang="en-US">
              <a:latin typeface="Segoe UI"/>
              <a:cs typeface="Segoe UI"/>
            </a:endParaRPr>
          </a:p>
        </p:txBody>
      </p:sp>
      <p:pic>
        <p:nvPicPr>
          <p:cNvPr id="2" name="Picture 1">
            <a:extLst>
              <a:ext uri="{FF2B5EF4-FFF2-40B4-BE49-F238E27FC236}">
                <a16:creationId xmlns:a16="http://schemas.microsoft.com/office/drawing/2014/main" id="{58FB3AD7-3225-03E5-B30A-4A246548B2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19561"/>
            <a:ext cx="9144000" cy="1175277"/>
          </a:xfrm>
          <a:prstGeom prst="rect">
            <a:avLst/>
          </a:prstGeom>
        </p:spPr>
      </p:pic>
      <p:sp>
        <p:nvSpPr>
          <p:cNvPr id="3" name="TextBox 2">
            <a:extLst>
              <a:ext uri="{FF2B5EF4-FFF2-40B4-BE49-F238E27FC236}">
                <a16:creationId xmlns:a16="http://schemas.microsoft.com/office/drawing/2014/main" id="{11DCE05C-397C-C03A-2E20-0FE75DBF17FC}"/>
              </a:ext>
            </a:extLst>
          </p:cNvPr>
          <p:cNvSpPr txBox="1"/>
          <p:nvPr/>
        </p:nvSpPr>
        <p:spPr>
          <a:xfrm>
            <a:off x="282878" y="1282960"/>
            <a:ext cx="1888490" cy="400110"/>
          </a:xfrm>
          <a:prstGeom prst="rect">
            <a:avLst/>
          </a:prstGeom>
          <a:noFill/>
        </p:spPr>
        <p:txBody>
          <a:bodyPr wrap="square" lIns="91440" tIns="45720" rIns="91440" bIns="45720" rtlCol="0" anchor="t">
            <a:spAutoFit/>
          </a:bodyPr>
          <a:lstStyle/>
          <a:p>
            <a:r>
              <a:rPr lang="en-AU" sz="2000" b="1">
                <a:latin typeface="Segoe UI"/>
                <a:cs typeface="Segoe UI"/>
              </a:rPr>
              <a:t>Panel:</a:t>
            </a:r>
          </a:p>
        </p:txBody>
      </p:sp>
    </p:spTree>
    <p:extLst>
      <p:ext uri="{BB962C8B-B14F-4D97-AF65-F5344CB8AC3E}">
        <p14:creationId xmlns:p14="http://schemas.microsoft.com/office/powerpoint/2010/main" val="3810949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340743" y="1166971"/>
            <a:ext cx="8462513" cy="3413424"/>
          </a:xfrm>
        </p:spPr>
        <p:txBody>
          <a:bodyPr>
            <a:normAutofit/>
          </a:bodyPr>
          <a:lstStyle/>
          <a:p>
            <a:r>
              <a:rPr lang="en-AU" sz="2800" b="1"/>
              <a:t>It Pays to Care</a:t>
            </a:r>
          </a:p>
          <a:p>
            <a:endParaRPr lang="en-AU" sz="2800" b="1"/>
          </a:p>
          <a:p>
            <a:r>
              <a:rPr lang="en-US" sz="2400" b="1">
                <a:latin typeface="Segoe UI"/>
                <a:cs typeface="Segoe UI"/>
              </a:rPr>
              <a:t>Tatjana Jokic</a:t>
            </a:r>
            <a:endParaRPr lang="en-US" sz="2400" b="1"/>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Tree>
    <p:extLst>
      <p:ext uri="{BB962C8B-B14F-4D97-AF65-F5344CB8AC3E}">
        <p14:creationId xmlns:p14="http://schemas.microsoft.com/office/powerpoint/2010/main" val="3246014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Procedural Direction PIC3 - Documents and late documents"/>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r>
              <a:t>Procedural Direction PIC3 - Documents and late documents </a:t>
            </a:r>
          </a:p>
        </p:txBody>
      </p:sp>
      <p:sp>
        <p:nvSpPr>
          <p:cNvPr id="234" name="Applies to both divisions…"/>
          <p:cNvSpPr txBox="1">
            <a:spLocks noGrp="1"/>
          </p:cNvSpPr>
          <p:nvPr>
            <p:ph type="body" idx="1"/>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a:buBlip>
                <a:blip r:embed="rId3"/>
              </a:buBlip>
            </a:pPr>
            <a:r>
              <a:t>Applies to both divisions </a:t>
            </a:r>
          </a:p>
          <a:p>
            <a:pPr>
              <a:buBlip>
                <a:blip r:embed="rId3"/>
              </a:buBlip>
            </a:pPr>
            <a:r>
              <a:t>Directs your attention to the application legislation and rules:</a:t>
            </a:r>
          </a:p>
          <a:p>
            <a:pPr lvl="1">
              <a:buBlip>
                <a:blip r:embed="rId3"/>
              </a:buBlip>
            </a:pPr>
            <a:r>
              <a:t>Section 3 and 42 of the </a:t>
            </a:r>
            <a:r>
              <a:rPr i="1"/>
              <a:t>Personal Injury Commission Act 2020</a:t>
            </a:r>
          </a:p>
          <a:p>
            <a:pPr lvl="1">
              <a:buBlip>
                <a:blip r:embed="rId3"/>
              </a:buBlip>
            </a:pPr>
            <a:r>
              <a:t>Section 290 of the </a:t>
            </a:r>
            <a:r>
              <a:rPr i="1"/>
              <a:t>Workplace Injury Management and Workers Compensation Act 1998</a:t>
            </a:r>
          </a:p>
          <a:p>
            <a:pPr lvl="1">
              <a:buBlip>
                <a:blip r:embed="rId3"/>
              </a:buBlip>
            </a:pPr>
            <a:r>
              <a:t>Rules 17, 18, 33, 66, and 67 of the PIC Rules </a:t>
            </a:r>
          </a:p>
        </p:txBody>
      </p:sp>
      <p:sp>
        <p:nvSpPr>
          <p:cNvPr id="235"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2102303207"/>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29F257-0A17-A822-4455-766B56E11D79}"/>
              </a:ext>
            </a:extLst>
          </p:cNvPr>
          <p:cNvPicPr>
            <a:picLocks noChangeAspect="1"/>
          </p:cNvPicPr>
          <p:nvPr/>
        </p:nvPicPr>
        <p:blipFill>
          <a:blip r:embed="rId3"/>
          <a:stretch>
            <a:fillRect/>
          </a:stretch>
        </p:blipFill>
        <p:spPr>
          <a:xfrm>
            <a:off x="3887581" y="0"/>
            <a:ext cx="5256419" cy="5143500"/>
          </a:xfrm>
          <a:prstGeom prst="rect">
            <a:avLst/>
          </a:prstGeom>
        </p:spPr>
      </p:pic>
      <p:sp>
        <p:nvSpPr>
          <p:cNvPr id="4" name="Rectangle 3">
            <a:extLst>
              <a:ext uri="{FF2B5EF4-FFF2-40B4-BE49-F238E27FC236}">
                <a16:creationId xmlns:a16="http://schemas.microsoft.com/office/drawing/2014/main" id="{2C719EB8-FC98-D4EF-741C-D77C935E9C77}"/>
              </a:ext>
            </a:extLst>
          </p:cNvPr>
          <p:cNvSpPr/>
          <p:nvPr/>
        </p:nvSpPr>
        <p:spPr>
          <a:xfrm>
            <a:off x="0" y="3523043"/>
            <a:ext cx="9144000" cy="114935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AU" sz="1013">
              <a:ln>
                <a:solidFill>
                  <a:srgbClr val="019BBF"/>
                </a:solidFill>
              </a:ln>
            </a:endParaRPr>
          </a:p>
        </p:txBody>
      </p:sp>
      <p:sp>
        <p:nvSpPr>
          <p:cNvPr id="2" name="Title 1">
            <a:extLst>
              <a:ext uri="{FF2B5EF4-FFF2-40B4-BE49-F238E27FC236}">
                <a16:creationId xmlns:a16="http://schemas.microsoft.com/office/drawing/2014/main" id="{F2F3B88A-51FA-4961-90E2-6833F4EF486C}"/>
              </a:ext>
            </a:extLst>
          </p:cNvPr>
          <p:cNvSpPr>
            <a:spLocks noGrp="1"/>
          </p:cNvSpPr>
          <p:nvPr>
            <p:ph type="ctrTitle"/>
          </p:nvPr>
        </p:nvSpPr>
        <p:spPr>
          <a:xfrm>
            <a:off x="3887581" y="3692524"/>
            <a:ext cx="5256419" cy="753236"/>
          </a:xfrm>
          <a:solidFill>
            <a:srgbClr val="77B9DC"/>
          </a:solidFill>
          <a:ln w="28575">
            <a:solidFill>
              <a:srgbClr val="91D8EE"/>
            </a:solidFill>
          </a:ln>
          <a:effectLst>
            <a:softEdge rad="63500"/>
          </a:effectLst>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b="1">
                <a:solidFill>
                  <a:schemeClr val="bg1"/>
                </a:solidFill>
                <a:effectLst>
                  <a:outerShdw blurRad="38100" dist="38100" dir="2700000" algn="tl">
                    <a:srgbClr val="000000">
                      <a:alpha val="43137"/>
                    </a:srgbClr>
                  </a:outerShdw>
                </a:effectLst>
              </a:rPr>
              <a:t>It Pays to Care</a:t>
            </a:r>
          </a:p>
        </p:txBody>
      </p:sp>
      <p:sp>
        <p:nvSpPr>
          <p:cNvPr id="5" name="Text Placeholder 4">
            <a:extLst>
              <a:ext uri="{FF2B5EF4-FFF2-40B4-BE49-F238E27FC236}">
                <a16:creationId xmlns:a16="http://schemas.microsoft.com/office/drawing/2014/main" id="{9B5BD658-3C97-435B-A850-571919A73B1F}"/>
              </a:ext>
            </a:extLst>
          </p:cNvPr>
          <p:cNvSpPr>
            <a:spLocks noGrp="1"/>
          </p:cNvSpPr>
          <p:nvPr>
            <p:ph type="body" sz="quarter" idx="14"/>
          </p:nvPr>
        </p:nvSpPr>
        <p:spPr>
          <a:xfrm>
            <a:off x="6800203" y="4438615"/>
            <a:ext cx="2343797" cy="305594"/>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AU" sz="1350" b="1">
                <a:solidFill>
                  <a:schemeClr val="bg1"/>
                </a:solidFill>
              </a:rPr>
              <a:t>Presented by Tatjana Jokic</a:t>
            </a:r>
          </a:p>
        </p:txBody>
      </p:sp>
    </p:spTree>
    <p:extLst>
      <p:ext uri="{BB962C8B-B14F-4D97-AF65-F5344CB8AC3E}">
        <p14:creationId xmlns:p14="http://schemas.microsoft.com/office/powerpoint/2010/main" val="22005553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1074761" y="2267731"/>
            <a:ext cx="1832213"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Agenda</a:t>
            </a:r>
          </a:p>
        </p:txBody>
      </p:sp>
      <p:sp>
        <p:nvSpPr>
          <p:cNvPr id="11" name="TextBox 10">
            <a:extLst>
              <a:ext uri="{FF2B5EF4-FFF2-40B4-BE49-F238E27FC236}">
                <a16:creationId xmlns:a16="http://schemas.microsoft.com/office/drawing/2014/main" id="{6B75F03A-A646-6B65-BC8D-7A4C4FC04AAA}"/>
              </a:ext>
            </a:extLst>
          </p:cNvPr>
          <p:cNvSpPr txBox="1"/>
          <p:nvPr/>
        </p:nvSpPr>
        <p:spPr>
          <a:xfrm>
            <a:off x="3946712" y="1331929"/>
            <a:ext cx="4122527" cy="237387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lnSpc>
                <a:spcPct val="120000"/>
              </a:lnSpc>
              <a:buClr>
                <a:srgbClr val="019BBF"/>
              </a:buClr>
              <a:buFont typeface="Wingdings" panose="05000000000000000000" pitchFamily="2" charset="2"/>
              <a:buChar char="§"/>
            </a:pPr>
            <a:r>
              <a:rPr lang="en-AU" sz="1800">
                <a:solidFill>
                  <a:srgbClr val="00546D"/>
                </a:solidFill>
              </a:rPr>
              <a:t>Introduction to ARPA</a:t>
            </a:r>
          </a:p>
          <a:p>
            <a:pPr marL="214313" indent="-214313">
              <a:lnSpc>
                <a:spcPct val="120000"/>
              </a:lnSpc>
              <a:buClr>
                <a:srgbClr val="019BBF"/>
              </a:buClr>
              <a:buFont typeface="Wingdings" panose="05000000000000000000" pitchFamily="2" charset="2"/>
              <a:buChar char="§"/>
            </a:pPr>
            <a:r>
              <a:rPr lang="en-AU" sz="1800">
                <a:solidFill>
                  <a:srgbClr val="00546D"/>
                </a:solidFill>
              </a:rPr>
              <a:t>What we know</a:t>
            </a:r>
          </a:p>
          <a:p>
            <a:pPr marL="214313" indent="-214313">
              <a:lnSpc>
                <a:spcPct val="120000"/>
              </a:lnSpc>
              <a:buClr>
                <a:srgbClr val="019BBF"/>
              </a:buClr>
              <a:buFont typeface="Wingdings" panose="05000000000000000000" pitchFamily="2" charset="2"/>
              <a:buChar char="§"/>
            </a:pPr>
            <a:r>
              <a:rPr lang="en-AU" sz="1800">
                <a:solidFill>
                  <a:srgbClr val="00546D"/>
                </a:solidFill>
              </a:rPr>
              <a:t>Current landscape</a:t>
            </a:r>
          </a:p>
          <a:p>
            <a:pPr marL="214313" indent="-214313">
              <a:lnSpc>
                <a:spcPct val="120000"/>
              </a:lnSpc>
              <a:buClr>
                <a:srgbClr val="019BBF"/>
              </a:buClr>
              <a:buFont typeface="Wingdings" panose="05000000000000000000" pitchFamily="2" charset="2"/>
              <a:buChar char="§"/>
            </a:pPr>
            <a:r>
              <a:rPr lang="en-AU" sz="1800">
                <a:solidFill>
                  <a:srgbClr val="00546D"/>
                </a:solidFill>
              </a:rPr>
              <a:t>Trends – IRO submissions &amp; complaints</a:t>
            </a:r>
          </a:p>
          <a:p>
            <a:pPr marL="214313" indent="-214313">
              <a:lnSpc>
                <a:spcPct val="120000"/>
              </a:lnSpc>
              <a:buClr>
                <a:srgbClr val="019BBF"/>
              </a:buClr>
              <a:buFont typeface="Wingdings" panose="05000000000000000000" pitchFamily="2" charset="2"/>
              <a:buChar char="§"/>
            </a:pPr>
            <a:r>
              <a:rPr lang="en-AU" sz="1800">
                <a:solidFill>
                  <a:srgbClr val="00546D"/>
                </a:solidFill>
              </a:rPr>
              <a:t>It Pays to Care paper</a:t>
            </a:r>
          </a:p>
          <a:p>
            <a:pPr marL="214313" indent="-214313">
              <a:lnSpc>
                <a:spcPct val="120000"/>
              </a:lnSpc>
              <a:buClr>
                <a:srgbClr val="019BBF"/>
              </a:buClr>
              <a:buFont typeface="Wingdings" panose="05000000000000000000" pitchFamily="2" charset="2"/>
              <a:buChar char="§"/>
            </a:pPr>
            <a:r>
              <a:rPr lang="en-AU" sz="1800">
                <a:solidFill>
                  <a:srgbClr val="00546D"/>
                </a:solidFill>
              </a:rPr>
              <a:t>Case Study</a:t>
            </a:r>
          </a:p>
          <a:p>
            <a:pPr marL="214313" indent="-214313">
              <a:lnSpc>
                <a:spcPct val="120000"/>
              </a:lnSpc>
              <a:buClr>
                <a:srgbClr val="019BBF"/>
              </a:buClr>
              <a:buFont typeface="Wingdings" panose="05000000000000000000" pitchFamily="2" charset="2"/>
              <a:buChar char="§"/>
            </a:pPr>
            <a:r>
              <a:rPr lang="en-AU" sz="1800">
                <a:solidFill>
                  <a:srgbClr val="00546D"/>
                </a:solidFill>
              </a:rPr>
              <a:t>Learnings</a:t>
            </a:r>
          </a:p>
        </p:txBody>
      </p:sp>
    </p:spTree>
    <p:extLst>
      <p:ext uri="{BB962C8B-B14F-4D97-AF65-F5344CB8AC3E}">
        <p14:creationId xmlns:p14="http://schemas.microsoft.com/office/powerpoint/2010/main" val="29661157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127747" y="2259856"/>
            <a:ext cx="3489512" cy="101566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AU" sz="3000" b="1">
                <a:solidFill>
                  <a:schemeClr val="bg1"/>
                </a:solidFill>
                <a:effectLst>
                  <a:outerShdw blurRad="38100" dist="38100" dir="2700000" algn="tl">
                    <a:srgbClr val="000000">
                      <a:alpha val="43137"/>
                    </a:srgbClr>
                  </a:outerShdw>
                </a:effectLst>
              </a:rPr>
              <a:t>Introduction to ARPA </a:t>
            </a:r>
          </a:p>
        </p:txBody>
      </p:sp>
      <p:sp>
        <p:nvSpPr>
          <p:cNvPr id="11" name="TextBox 10">
            <a:extLst>
              <a:ext uri="{FF2B5EF4-FFF2-40B4-BE49-F238E27FC236}">
                <a16:creationId xmlns:a16="http://schemas.microsoft.com/office/drawing/2014/main" id="{6B75F03A-A646-6B65-BC8D-7A4C4FC04AAA}"/>
              </a:ext>
            </a:extLst>
          </p:cNvPr>
          <p:cNvSpPr txBox="1"/>
          <p:nvPr/>
        </p:nvSpPr>
        <p:spPr>
          <a:xfrm>
            <a:off x="3949246" y="1687645"/>
            <a:ext cx="4916741" cy="198515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lgn="just">
              <a:buClr>
                <a:srgbClr val="019BBF"/>
              </a:buClr>
              <a:buFont typeface="Wingdings" panose="05000000000000000000" pitchFamily="2" charset="2"/>
              <a:buChar char="§"/>
            </a:pPr>
            <a:r>
              <a:rPr lang="en-AU" sz="1800">
                <a:solidFill>
                  <a:srgbClr val="00546D"/>
                </a:solidFill>
              </a:rPr>
              <a:t>Represent over 90% of all WRP.</a:t>
            </a:r>
          </a:p>
          <a:p>
            <a:pPr algn="just">
              <a:buClr>
                <a:srgbClr val="019BBF"/>
              </a:buClr>
            </a:pPr>
            <a:endParaRPr lang="en-AU" sz="1050">
              <a:solidFill>
                <a:srgbClr val="00546D"/>
              </a:solidFill>
            </a:endParaRPr>
          </a:p>
          <a:p>
            <a:pPr marL="214313" indent="-214313" algn="just">
              <a:buClr>
                <a:srgbClr val="019BBF"/>
              </a:buClr>
              <a:buFont typeface="Wingdings" panose="05000000000000000000" pitchFamily="2" charset="2"/>
              <a:buChar char="§"/>
            </a:pPr>
            <a:r>
              <a:rPr lang="en-AU" sz="1800">
                <a:solidFill>
                  <a:srgbClr val="00546D"/>
                </a:solidFill>
              </a:rPr>
              <a:t>Assisting with RTW and quality of life.</a:t>
            </a:r>
          </a:p>
          <a:p>
            <a:pPr algn="just">
              <a:buClr>
                <a:srgbClr val="019BBF"/>
              </a:buClr>
            </a:pPr>
            <a:endParaRPr lang="en-AU" sz="1050">
              <a:solidFill>
                <a:srgbClr val="00546D"/>
              </a:solidFill>
            </a:endParaRPr>
          </a:p>
          <a:p>
            <a:pPr marL="214313" indent="-214313" algn="just">
              <a:buClr>
                <a:srgbClr val="019BBF"/>
              </a:buClr>
              <a:buFont typeface="Wingdings" panose="05000000000000000000" pitchFamily="2" charset="2"/>
              <a:buChar char="§"/>
            </a:pPr>
            <a:r>
              <a:rPr lang="en-AU" sz="1800">
                <a:solidFill>
                  <a:srgbClr val="00546D"/>
                </a:solidFill>
              </a:rPr>
              <a:t>Liaison with all stakeholders.</a:t>
            </a:r>
          </a:p>
          <a:p>
            <a:pPr algn="just">
              <a:buClr>
                <a:srgbClr val="019BBF"/>
              </a:buClr>
            </a:pPr>
            <a:endParaRPr lang="en-AU" sz="1050">
              <a:solidFill>
                <a:srgbClr val="00546D"/>
              </a:solidFill>
            </a:endParaRPr>
          </a:p>
          <a:p>
            <a:pPr marL="214313" indent="-214313" algn="just">
              <a:buClr>
                <a:srgbClr val="019BBF"/>
              </a:buClr>
              <a:buFont typeface="Wingdings" panose="05000000000000000000" pitchFamily="2" charset="2"/>
              <a:buChar char="§"/>
            </a:pPr>
            <a:r>
              <a:rPr lang="en-AU" sz="1800">
                <a:solidFill>
                  <a:srgbClr val="00546D"/>
                </a:solidFill>
              </a:rPr>
              <a:t>Increase in complaints, whilst RTW rates decline.</a:t>
            </a:r>
          </a:p>
          <a:p>
            <a:pPr marL="214313" indent="-214313">
              <a:buClr>
                <a:srgbClr val="019BBF"/>
              </a:buClr>
              <a:buFont typeface="Wingdings" panose="05000000000000000000" pitchFamily="2" charset="2"/>
              <a:buChar char="§"/>
            </a:pPr>
            <a:endParaRPr lang="en-AU" sz="1800"/>
          </a:p>
        </p:txBody>
      </p:sp>
    </p:spTree>
    <p:extLst>
      <p:ext uri="{BB962C8B-B14F-4D97-AF65-F5344CB8AC3E}">
        <p14:creationId xmlns:p14="http://schemas.microsoft.com/office/powerpoint/2010/main" val="31087184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290013" y="2267731"/>
            <a:ext cx="3408529"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What we know</a:t>
            </a:r>
          </a:p>
        </p:txBody>
      </p:sp>
      <p:sp>
        <p:nvSpPr>
          <p:cNvPr id="11" name="TextBox 10">
            <a:extLst>
              <a:ext uri="{FF2B5EF4-FFF2-40B4-BE49-F238E27FC236}">
                <a16:creationId xmlns:a16="http://schemas.microsoft.com/office/drawing/2014/main" id="{6B75F03A-A646-6B65-BC8D-7A4C4FC04AAA}"/>
              </a:ext>
            </a:extLst>
          </p:cNvPr>
          <p:cNvSpPr txBox="1"/>
          <p:nvPr/>
        </p:nvSpPr>
        <p:spPr>
          <a:xfrm>
            <a:off x="3799255" y="1403790"/>
            <a:ext cx="5001845" cy="279307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lgn="just">
              <a:buClr>
                <a:srgbClr val="019BBF"/>
              </a:buClr>
              <a:buFont typeface="Wingdings" panose="05000000000000000000" pitchFamily="2" charset="2"/>
              <a:buChar char="§"/>
            </a:pPr>
            <a:r>
              <a:rPr lang="en-AU" sz="1800">
                <a:solidFill>
                  <a:srgbClr val="00546D"/>
                </a:solidFill>
              </a:rPr>
              <a:t>Rise in IRO / ILARS applications sought and approved.</a:t>
            </a:r>
          </a:p>
          <a:p>
            <a:pPr algn="just">
              <a:buClr>
                <a:srgbClr val="019BBF"/>
              </a:buClr>
            </a:pPr>
            <a:endParaRPr lang="en-AU" sz="1050">
              <a:solidFill>
                <a:srgbClr val="00546D"/>
              </a:solidFill>
            </a:endParaRPr>
          </a:p>
          <a:p>
            <a:pPr marL="214313" indent="-214313" algn="just">
              <a:buClr>
                <a:srgbClr val="019BBF"/>
              </a:buClr>
              <a:buFont typeface="Wingdings" panose="05000000000000000000" pitchFamily="2" charset="2"/>
              <a:buChar char="§"/>
            </a:pPr>
            <a:r>
              <a:rPr lang="en-AU" sz="1800">
                <a:solidFill>
                  <a:srgbClr val="00546D"/>
                </a:solidFill>
              </a:rPr>
              <a:t>Typically, by the insurer in the claim/RTW process. </a:t>
            </a:r>
          </a:p>
          <a:p>
            <a:pPr algn="just">
              <a:buClr>
                <a:srgbClr val="019BBF"/>
              </a:buClr>
            </a:pPr>
            <a:endParaRPr lang="en-AU" sz="1050">
              <a:solidFill>
                <a:srgbClr val="00546D"/>
              </a:solidFill>
            </a:endParaRPr>
          </a:p>
          <a:p>
            <a:pPr marL="214313" indent="-214313" algn="just">
              <a:buClr>
                <a:srgbClr val="019BBF"/>
              </a:buClr>
              <a:buFont typeface="Wingdings" panose="05000000000000000000" pitchFamily="2" charset="2"/>
              <a:buChar char="§"/>
            </a:pPr>
            <a:r>
              <a:rPr lang="en-US" sz="1800">
                <a:solidFill>
                  <a:srgbClr val="00546D"/>
                </a:solidFill>
              </a:rPr>
              <a:t>We know lawyers can refer for independent opinions</a:t>
            </a:r>
            <a:endParaRPr lang="en-US" sz="1050">
              <a:solidFill>
                <a:srgbClr val="00546D"/>
              </a:solidFill>
            </a:endParaRPr>
          </a:p>
          <a:p>
            <a:pPr algn="just">
              <a:buClr>
                <a:srgbClr val="019BBF"/>
              </a:buClr>
            </a:pPr>
            <a:endParaRPr lang="en-US" sz="1050" i="1">
              <a:solidFill>
                <a:srgbClr val="00546D"/>
              </a:solidFill>
            </a:endParaRPr>
          </a:p>
          <a:p>
            <a:pPr marL="214313" indent="-214313" algn="just">
              <a:buClr>
                <a:srgbClr val="019BBF"/>
              </a:buClr>
              <a:buFont typeface="Wingdings" panose="05000000000000000000" pitchFamily="2" charset="2"/>
              <a:buChar char="§"/>
            </a:pPr>
            <a:r>
              <a:rPr lang="en-US" sz="1800">
                <a:solidFill>
                  <a:srgbClr val="00546D"/>
                </a:solidFill>
              </a:rPr>
              <a:t>In most cases, these were avoidable scenarios if claims decision showed more care</a:t>
            </a:r>
            <a:r>
              <a:rPr lang="en-AU" sz="1800">
                <a:solidFill>
                  <a:srgbClr val="00546D"/>
                </a:solidFill>
              </a:rPr>
              <a:t>.</a:t>
            </a:r>
          </a:p>
        </p:txBody>
      </p:sp>
    </p:spTree>
    <p:extLst>
      <p:ext uri="{BB962C8B-B14F-4D97-AF65-F5344CB8AC3E}">
        <p14:creationId xmlns:p14="http://schemas.microsoft.com/office/powerpoint/2010/main" val="1966079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355384" y="2221400"/>
            <a:ext cx="3227441"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Current Landscape</a:t>
            </a:r>
          </a:p>
        </p:txBody>
      </p:sp>
      <p:sp>
        <p:nvSpPr>
          <p:cNvPr id="11" name="TextBox 10">
            <a:extLst>
              <a:ext uri="{FF2B5EF4-FFF2-40B4-BE49-F238E27FC236}">
                <a16:creationId xmlns:a16="http://schemas.microsoft.com/office/drawing/2014/main" id="{6B75F03A-A646-6B65-BC8D-7A4C4FC04AAA}"/>
              </a:ext>
            </a:extLst>
          </p:cNvPr>
          <p:cNvSpPr txBox="1"/>
          <p:nvPr/>
        </p:nvSpPr>
        <p:spPr>
          <a:xfrm>
            <a:off x="3960451" y="1828861"/>
            <a:ext cx="4297724" cy="147732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buClr>
                <a:srgbClr val="019BBF"/>
              </a:buClr>
            </a:pPr>
            <a:r>
              <a:rPr lang="en-US" sz="1800">
                <a:solidFill>
                  <a:srgbClr val="00546D"/>
                </a:solidFill>
              </a:rPr>
              <a:t>Work injuries bring with them a greater risk of delayed recovery compared to non-work injuries. </a:t>
            </a:r>
          </a:p>
          <a:p>
            <a:pPr algn="just">
              <a:buClr>
                <a:srgbClr val="019BBF"/>
              </a:buClr>
            </a:pPr>
            <a:endParaRPr lang="en-US" sz="1800">
              <a:solidFill>
                <a:srgbClr val="00546D"/>
              </a:solidFill>
            </a:endParaRPr>
          </a:p>
          <a:p>
            <a:pPr algn="just">
              <a:buClr>
                <a:srgbClr val="019BBF"/>
              </a:buClr>
            </a:pPr>
            <a:r>
              <a:rPr lang="en-US" sz="1800">
                <a:solidFill>
                  <a:srgbClr val="00546D"/>
                </a:solidFill>
              </a:rPr>
              <a:t>Increase in psychosocial problems.</a:t>
            </a:r>
          </a:p>
        </p:txBody>
      </p:sp>
    </p:spTree>
    <p:extLst>
      <p:ext uri="{BB962C8B-B14F-4D97-AF65-F5344CB8AC3E}">
        <p14:creationId xmlns:p14="http://schemas.microsoft.com/office/powerpoint/2010/main" val="30293059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355384" y="2221400"/>
            <a:ext cx="3227441"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Trends</a:t>
            </a:r>
          </a:p>
        </p:txBody>
      </p:sp>
      <p:sp>
        <p:nvSpPr>
          <p:cNvPr id="11" name="TextBox 10">
            <a:extLst>
              <a:ext uri="{FF2B5EF4-FFF2-40B4-BE49-F238E27FC236}">
                <a16:creationId xmlns:a16="http://schemas.microsoft.com/office/drawing/2014/main" id="{6B75F03A-A646-6B65-BC8D-7A4C4FC04AAA}"/>
              </a:ext>
            </a:extLst>
          </p:cNvPr>
          <p:cNvSpPr txBox="1"/>
          <p:nvPr/>
        </p:nvSpPr>
        <p:spPr>
          <a:xfrm>
            <a:off x="3799256" y="651740"/>
            <a:ext cx="5186648" cy="367023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57175" indent="-257175" algn="just">
              <a:buClr>
                <a:srgbClr val="019BBF"/>
              </a:buClr>
              <a:buFont typeface="Wingdings" panose="05000000000000000000" pitchFamily="2" charset="2"/>
              <a:buChar char="§"/>
            </a:pPr>
            <a:r>
              <a:rPr lang="en-US" sz="1800">
                <a:solidFill>
                  <a:srgbClr val="00546D"/>
                </a:solidFill>
                <a:latin typeface="Calibri" panose="020F0502020204030204" pitchFamily="34" charset="0"/>
              </a:rPr>
              <a:t>IRO provided an independent complaints service to </a:t>
            </a:r>
            <a:r>
              <a:rPr lang="en-US" sz="1800" b="1">
                <a:solidFill>
                  <a:srgbClr val="00546D"/>
                </a:solidFill>
                <a:latin typeface="Calibri" panose="020F0502020204030204" pitchFamily="34" charset="0"/>
              </a:rPr>
              <a:t>more than &gt; 30 000 </a:t>
            </a:r>
            <a:r>
              <a:rPr lang="en-US" sz="1800">
                <a:solidFill>
                  <a:srgbClr val="00546D"/>
                </a:solidFill>
                <a:latin typeface="Calibri" panose="020F0502020204030204" pitchFamily="34" charset="0"/>
              </a:rPr>
              <a:t>injured workers last year.</a:t>
            </a:r>
            <a:endParaRPr lang="en-US" sz="1050">
              <a:solidFill>
                <a:srgbClr val="00546D"/>
              </a:solidFill>
              <a:latin typeface="Calibri" panose="020F0502020204030204" pitchFamily="34" charset="0"/>
            </a:endParaRPr>
          </a:p>
          <a:p>
            <a:pPr marL="257175" indent="-257175" algn="just">
              <a:buClr>
                <a:srgbClr val="019BBF"/>
              </a:buClr>
              <a:buFont typeface="Wingdings" panose="05000000000000000000" pitchFamily="2" charset="2"/>
              <a:buChar char="§"/>
            </a:pPr>
            <a:r>
              <a:rPr lang="en-US" sz="1800">
                <a:solidFill>
                  <a:srgbClr val="00546D"/>
                </a:solidFill>
                <a:latin typeface="Calibri" panose="020F0502020204030204" pitchFamily="34" charset="0"/>
              </a:rPr>
              <a:t>IRO assisted </a:t>
            </a:r>
            <a:r>
              <a:rPr lang="en-US" sz="1800" b="1">
                <a:solidFill>
                  <a:srgbClr val="00546D"/>
                </a:solidFill>
                <a:latin typeface="Calibri" panose="020F0502020204030204" pitchFamily="34" charset="0"/>
              </a:rPr>
              <a:t>&gt;110 000 </a:t>
            </a:r>
            <a:r>
              <a:rPr lang="en-US" sz="1800">
                <a:solidFill>
                  <a:srgbClr val="00546D"/>
                </a:solidFill>
                <a:latin typeface="Calibri" panose="020F0502020204030204" pitchFamily="34" charset="0"/>
              </a:rPr>
              <a:t>workers access to independent legal assistance.</a:t>
            </a:r>
          </a:p>
          <a:p>
            <a:pPr marL="257175" indent="-257175" algn="just">
              <a:buClr>
                <a:srgbClr val="019BBF"/>
              </a:buClr>
              <a:buFont typeface="Wingdings" panose="05000000000000000000" pitchFamily="2" charset="2"/>
              <a:buChar char="§"/>
            </a:pPr>
            <a:r>
              <a:rPr lang="en-US" sz="1800" b="1">
                <a:solidFill>
                  <a:srgbClr val="00546D"/>
                </a:solidFill>
                <a:latin typeface="Calibri" panose="020F0502020204030204" pitchFamily="34" charset="0"/>
              </a:rPr>
              <a:t>&gt;140 000 </a:t>
            </a:r>
            <a:r>
              <a:rPr lang="en-US" sz="1800">
                <a:solidFill>
                  <a:srgbClr val="00546D"/>
                </a:solidFill>
                <a:latin typeface="Calibri" panose="020F0502020204030204" pitchFamily="34" charset="0"/>
              </a:rPr>
              <a:t>separate ILARS grants granted.</a:t>
            </a:r>
          </a:p>
          <a:p>
            <a:pPr marL="257175" indent="-257175" algn="just">
              <a:buClr>
                <a:srgbClr val="019BBF"/>
              </a:buClr>
              <a:buFont typeface="Wingdings" panose="05000000000000000000" pitchFamily="2" charset="2"/>
              <a:buChar char="§"/>
            </a:pPr>
            <a:r>
              <a:rPr lang="en-US" sz="1800" b="1">
                <a:solidFill>
                  <a:srgbClr val="00546D"/>
                </a:solidFill>
                <a:latin typeface="Calibri" panose="020F0502020204030204" pitchFamily="34" charset="0"/>
              </a:rPr>
              <a:t>86%</a:t>
            </a:r>
            <a:r>
              <a:rPr lang="en-US" sz="1800">
                <a:solidFill>
                  <a:srgbClr val="00546D"/>
                </a:solidFill>
                <a:latin typeface="Calibri" panose="020F0502020204030204" pitchFamily="34" charset="0"/>
              </a:rPr>
              <a:t> of Personal Injury Commission (PIC) presentations led to the worker improving their position.</a:t>
            </a:r>
          </a:p>
          <a:p>
            <a:pPr marL="257175" indent="-257175" algn="just">
              <a:buClr>
                <a:srgbClr val="019BBF"/>
              </a:buClr>
              <a:buFont typeface="Wingdings" panose="05000000000000000000" pitchFamily="2" charset="2"/>
              <a:buChar char="§"/>
            </a:pPr>
            <a:r>
              <a:rPr lang="en-US" sz="1800">
                <a:solidFill>
                  <a:srgbClr val="00546D"/>
                </a:solidFill>
                <a:latin typeface="Calibri" panose="020F0502020204030204" pitchFamily="34" charset="0"/>
              </a:rPr>
              <a:t>Primary psychological injury claims continue to rise - </a:t>
            </a:r>
            <a:r>
              <a:rPr lang="en-US" sz="1800" b="1">
                <a:solidFill>
                  <a:srgbClr val="00546D"/>
                </a:solidFill>
                <a:latin typeface="Calibri" panose="020F0502020204030204" pitchFamily="34" charset="0"/>
              </a:rPr>
              <a:t>19.8% </a:t>
            </a:r>
            <a:r>
              <a:rPr lang="en-US" sz="1800">
                <a:solidFill>
                  <a:srgbClr val="00546D"/>
                </a:solidFill>
                <a:latin typeface="Calibri" panose="020F0502020204030204" pitchFamily="34" charset="0"/>
              </a:rPr>
              <a:t>of applications (3,824) in FY2021/22. </a:t>
            </a:r>
          </a:p>
          <a:p>
            <a:pPr marL="257175" indent="-257175" algn="just">
              <a:buClr>
                <a:srgbClr val="019BBF"/>
              </a:buClr>
              <a:buFont typeface="Wingdings" panose="05000000000000000000" pitchFamily="2" charset="2"/>
              <a:buChar char="§"/>
            </a:pPr>
            <a:r>
              <a:rPr lang="en-US" sz="1800">
                <a:solidFill>
                  <a:srgbClr val="00546D"/>
                </a:solidFill>
                <a:latin typeface="Calibri" panose="020F0502020204030204" pitchFamily="34" charset="0"/>
              </a:rPr>
              <a:t>Grants concerning primary psychological injury have risen consistently in the past two years at a rate of </a:t>
            </a:r>
            <a:r>
              <a:rPr lang="en-US" sz="1800" b="1">
                <a:solidFill>
                  <a:srgbClr val="00546D"/>
                </a:solidFill>
                <a:latin typeface="Calibri" panose="020F0502020204030204" pitchFamily="34" charset="0"/>
              </a:rPr>
              <a:t>25 %</a:t>
            </a:r>
            <a:r>
              <a:rPr lang="en-US" sz="1800">
                <a:solidFill>
                  <a:srgbClr val="00546D"/>
                </a:solidFill>
                <a:latin typeface="Calibri" panose="020F0502020204030204" pitchFamily="34" charset="0"/>
              </a:rPr>
              <a:t>.</a:t>
            </a:r>
          </a:p>
        </p:txBody>
      </p:sp>
      <p:sp>
        <p:nvSpPr>
          <p:cNvPr id="3" name="TextBox 2">
            <a:extLst>
              <a:ext uri="{FF2B5EF4-FFF2-40B4-BE49-F238E27FC236}">
                <a16:creationId xmlns:a16="http://schemas.microsoft.com/office/drawing/2014/main" id="{52BBFB65-9C32-A55B-CFDD-047FB004A630}"/>
              </a:ext>
            </a:extLst>
          </p:cNvPr>
          <p:cNvSpPr txBox="1"/>
          <p:nvPr/>
        </p:nvSpPr>
        <p:spPr>
          <a:xfrm>
            <a:off x="7039535" y="4138016"/>
            <a:ext cx="1946369" cy="27699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200" b="1" i="1">
                <a:solidFill>
                  <a:srgbClr val="00546D"/>
                </a:solidFill>
              </a:rPr>
              <a:t>IRO Annual Report 2021/22</a:t>
            </a:r>
          </a:p>
        </p:txBody>
      </p:sp>
    </p:spTree>
    <p:extLst>
      <p:ext uri="{BB962C8B-B14F-4D97-AF65-F5344CB8AC3E}">
        <p14:creationId xmlns:p14="http://schemas.microsoft.com/office/powerpoint/2010/main" val="29383203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10" name="Picture 9">
            <a:extLst>
              <a:ext uri="{FF2B5EF4-FFF2-40B4-BE49-F238E27FC236}">
                <a16:creationId xmlns:a16="http://schemas.microsoft.com/office/drawing/2014/main" id="{EF0655E9-29A4-2975-1773-FA15F3659BCB}"/>
              </a:ext>
            </a:extLst>
          </p:cNvPr>
          <p:cNvPicPr>
            <a:picLocks noChangeAspect="1"/>
          </p:cNvPicPr>
          <p:nvPr/>
        </p:nvPicPr>
        <p:blipFill>
          <a:blip r:embed="rId3"/>
          <a:stretch>
            <a:fillRect/>
          </a:stretch>
        </p:blipFill>
        <p:spPr>
          <a:xfrm>
            <a:off x="7572" y="0"/>
            <a:ext cx="3791683" cy="5143500"/>
          </a:xfrm>
          <a:prstGeom prst="rect">
            <a:avLst/>
          </a:prstGeom>
        </p:spPr>
      </p:pic>
      <p:sp>
        <p:nvSpPr>
          <p:cNvPr id="12" name="TextBox 11">
            <a:extLst>
              <a:ext uri="{FF2B5EF4-FFF2-40B4-BE49-F238E27FC236}">
                <a16:creationId xmlns:a16="http://schemas.microsoft.com/office/drawing/2014/main" id="{DED585EB-EAA1-4632-B06E-70F624F6AE32}"/>
              </a:ext>
            </a:extLst>
          </p:cNvPr>
          <p:cNvSpPr txBox="1"/>
          <p:nvPr/>
        </p:nvSpPr>
        <p:spPr>
          <a:xfrm>
            <a:off x="370255" y="2285821"/>
            <a:ext cx="2444596"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IRO 2021/22</a:t>
            </a:r>
          </a:p>
        </p:txBody>
      </p:sp>
      <p:pic>
        <p:nvPicPr>
          <p:cNvPr id="3" name="Picture 2">
            <a:extLst>
              <a:ext uri="{FF2B5EF4-FFF2-40B4-BE49-F238E27FC236}">
                <a16:creationId xmlns:a16="http://schemas.microsoft.com/office/drawing/2014/main" id="{F8A44DDC-DE75-8F82-DA44-C02D07CDCB79}"/>
              </a:ext>
            </a:extLst>
          </p:cNvPr>
          <p:cNvPicPr>
            <a:picLocks noChangeAspect="1"/>
          </p:cNvPicPr>
          <p:nvPr/>
        </p:nvPicPr>
        <p:blipFill rotWithShape="1">
          <a:blip r:embed="rId4"/>
          <a:srcRect t="34962" r="19741"/>
          <a:stretch/>
        </p:blipFill>
        <p:spPr>
          <a:xfrm>
            <a:off x="3645330" y="576841"/>
            <a:ext cx="4881051" cy="3666845"/>
          </a:xfrm>
          <a:prstGeom prst="rect">
            <a:avLst/>
          </a:prstGeom>
        </p:spPr>
      </p:pic>
      <p:sp>
        <p:nvSpPr>
          <p:cNvPr id="4" name="TextBox 3">
            <a:extLst>
              <a:ext uri="{FF2B5EF4-FFF2-40B4-BE49-F238E27FC236}">
                <a16:creationId xmlns:a16="http://schemas.microsoft.com/office/drawing/2014/main" id="{63038657-9298-A527-DED7-303706E873E1}"/>
              </a:ext>
            </a:extLst>
          </p:cNvPr>
          <p:cNvSpPr txBox="1"/>
          <p:nvPr/>
        </p:nvSpPr>
        <p:spPr>
          <a:xfrm>
            <a:off x="6549825" y="645899"/>
            <a:ext cx="2180230"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200" b="1">
                <a:solidFill>
                  <a:srgbClr val="00546D"/>
                </a:solidFill>
              </a:rPr>
              <a:t>IRO Annual Report 2021/22</a:t>
            </a:r>
          </a:p>
        </p:txBody>
      </p:sp>
      <p:pic>
        <p:nvPicPr>
          <p:cNvPr id="6" name="Graphic 5" descr="Arrow: Slight curve with solid fill">
            <a:extLst>
              <a:ext uri="{FF2B5EF4-FFF2-40B4-BE49-F238E27FC236}">
                <a16:creationId xmlns:a16="http://schemas.microsoft.com/office/drawing/2014/main" id="{158D0A79-0938-BAAB-E179-49E7D9C007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38581" y="1067435"/>
            <a:ext cx="760674" cy="760674"/>
          </a:xfrm>
          <a:prstGeom prst="rect">
            <a:avLst/>
          </a:prstGeom>
        </p:spPr>
      </p:pic>
      <p:pic>
        <p:nvPicPr>
          <p:cNvPr id="7" name="Picture 6">
            <a:extLst>
              <a:ext uri="{FF2B5EF4-FFF2-40B4-BE49-F238E27FC236}">
                <a16:creationId xmlns:a16="http://schemas.microsoft.com/office/drawing/2014/main" id="{0EA4740B-9852-1B6D-C5F7-A3DF50AAECE6}"/>
              </a:ext>
            </a:extLst>
          </p:cNvPr>
          <p:cNvPicPr>
            <a:picLocks noChangeAspect="1"/>
          </p:cNvPicPr>
          <p:nvPr/>
        </p:nvPicPr>
        <p:blipFill>
          <a:blip r:embed="rId7"/>
          <a:stretch>
            <a:fillRect/>
          </a:stretch>
        </p:blipFill>
        <p:spPr>
          <a:xfrm>
            <a:off x="2917357" y="2745835"/>
            <a:ext cx="948221" cy="869296"/>
          </a:xfrm>
          <a:prstGeom prst="rect">
            <a:avLst/>
          </a:prstGeom>
        </p:spPr>
      </p:pic>
      <p:sp>
        <p:nvSpPr>
          <p:cNvPr id="2" name="Rectangle 1">
            <a:extLst>
              <a:ext uri="{FF2B5EF4-FFF2-40B4-BE49-F238E27FC236}">
                <a16:creationId xmlns:a16="http://schemas.microsoft.com/office/drawing/2014/main" id="{D64B288D-65B9-124A-C70C-30E5BE5BBA4E}"/>
              </a:ext>
            </a:extLst>
          </p:cNvPr>
          <p:cNvSpPr/>
          <p:nvPr/>
        </p:nvSpPr>
        <p:spPr>
          <a:xfrm flipV="1">
            <a:off x="7639941" y="916664"/>
            <a:ext cx="1019086" cy="22687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AU" sz="1013"/>
          </a:p>
        </p:txBody>
      </p:sp>
      <p:pic>
        <p:nvPicPr>
          <p:cNvPr id="9" name="Picture 8">
            <a:extLst>
              <a:ext uri="{FF2B5EF4-FFF2-40B4-BE49-F238E27FC236}">
                <a16:creationId xmlns:a16="http://schemas.microsoft.com/office/drawing/2014/main" id="{DD83D2E6-8983-9F1B-0089-8D8BDF184E03}"/>
              </a:ext>
            </a:extLst>
          </p:cNvPr>
          <p:cNvPicPr>
            <a:picLocks noChangeAspect="1"/>
          </p:cNvPicPr>
          <p:nvPr/>
        </p:nvPicPr>
        <p:blipFill>
          <a:blip r:embed="rId7"/>
          <a:stretch>
            <a:fillRect/>
          </a:stretch>
        </p:blipFill>
        <p:spPr>
          <a:xfrm rot="19753818">
            <a:off x="3691118" y="4008302"/>
            <a:ext cx="948221" cy="869296"/>
          </a:xfrm>
          <a:prstGeom prst="rect">
            <a:avLst/>
          </a:prstGeom>
        </p:spPr>
      </p:pic>
    </p:spTree>
    <p:extLst>
      <p:ext uri="{BB962C8B-B14F-4D97-AF65-F5344CB8AC3E}">
        <p14:creationId xmlns:p14="http://schemas.microsoft.com/office/powerpoint/2010/main" val="154755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000"/>
                                        <p:tgtEl>
                                          <p:spTgt spid="9"/>
                                        </p:tgtEl>
                                      </p:cBhvr>
                                    </p:animEffect>
                                    <p:anim calcmode="lin" valueType="num">
                                      <p:cBhvr>
                                        <p:cTn id="44" dur="2000" fill="hold"/>
                                        <p:tgtEl>
                                          <p:spTgt spid="9"/>
                                        </p:tgtEl>
                                        <p:attrNameLst>
                                          <p:attrName>ppt_w</p:attrName>
                                        </p:attrNameLst>
                                      </p:cBhvr>
                                      <p:tavLst>
                                        <p:tav tm="0" fmla="#ppt_w*sin(2.5*pi*$)">
                                          <p:val>
                                            <p:fltVal val="0"/>
                                          </p:val>
                                        </p:tav>
                                        <p:tav tm="100000">
                                          <p:val>
                                            <p:fltVal val="1"/>
                                          </p:val>
                                        </p:tav>
                                      </p:tavLst>
                                    </p:anim>
                                    <p:anim calcmode="lin" valueType="num">
                                      <p:cBhvr>
                                        <p:cTn id="4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522027" y="2259856"/>
            <a:ext cx="2487305"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It Pays to Care</a:t>
            </a:r>
          </a:p>
        </p:txBody>
      </p:sp>
      <p:sp>
        <p:nvSpPr>
          <p:cNvPr id="11" name="TextBox 10">
            <a:extLst>
              <a:ext uri="{FF2B5EF4-FFF2-40B4-BE49-F238E27FC236}">
                <a16:creationId xmlns:a16="http://schemas.microsoft.com/office/drawing/2014/main" id="{6B75F03A-A646-6B65-BC8D-7A4C4FC04AAA}"/>
              </a:ext>
            </a:extLst>
          </p:cNvPr>
          <p:cNvSpPr txBox="1"/>
          <p:nvPr/>
        </p:nvSpPr>
        <p:spPr>
          <a:xfrm>
            <a:off x="3930556" y="1069377"/>
            <a:ext cx="4935431" cy="290848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buClr>
                <a:srgbClr val="019BBF"/>
              </a:buClr>
            </a:pPr>
            <a:r>
              <a:rPr lang="en-US" sz="1800">
                <a:solidFill>
                  <a:srgbClr val="00546D"/>
                </a:solidFill>
              </a:rPr>
              <a:t>As we move the focus being on both WC and CTP claimants, it is important that we reference the </a:t>
            </a:r>
            <a:r>
              <a:rPr lang="en-US" sz="1800" i="1">
                <a:solidFill>
                  <a:srgbClr val="00546D"/>
                </a:solidFill>
              </a:rPr>
              <a:t>It Pays to Care </a:t>
            </a:r>
            <a:r>
              <a:rPr lang="en-US" sz="1800">
                <a:solidFill>
                  <a:srgbClr val="00546D"/>
                </a:solidFill>
              </a:rPr>
              <a:t>research. </a:t>
            </a:r>
          </a:p>
          <a:p>
            <a:pPr algn="just">
              <a:buClr>
                <a:srgbClr val="019BBF"/>
              </a:buClr>
            </a:pPr>
            <a:endParaRPr lang="en-US" sz="1050" i="1">
              <a:solidFill>
                <a:srgbClr val="00546D"/>
              </a:solidFill>
            </a:endParaRPr>
          </a:p>
          <a:p>
            <a:pPr algn="just">
              <a:buClr>
                <a:srgbClr val="019BBF"/>
              </a:buClr>
            </a:pPr>
            <a:r>
              <a:rPr lang="en-US" sz="1800" i="1">
                <a:solidFill>
                  <a:srgbClr val="00546D"/>
                </a:solidFill>
              </a:rPr>
              <a:t>It Pays to Care </a:t>
            </a:r>
            <a:r>
              <a:rPr lang="en-US" sz="1800">
                <a:solidFill>
                  <a:srgbClr val="00546D"/>
                </a:solidFill>
              </a:rPr>
              <a:t>research paper outlines three key principles: </a:t>
            </a:r>
          </a:p>
          <a:p>
            <a:pPr algn="just">
              <a:buClr>
                <a:srgbClr val="019BBF"/>
              </a:buClr>
            </a:pPr>
            <a:endParaRPr lang="en-US" sz="1050">
              <a:solidFill>
                <a:srgbClr val="00546D"/>
              </a:solidFill>
            </a:endParaRPr>
          </a:p>
          <a:p>
            <a:pPr marL="342900" indent="-342900" algn="just">
              <a:buClr>
                <a:srgbClr val="019BBF"/>
              </a:buClr>
              <a:buFont typeface="+mj-lt"/>
              <a:buAutoNum type="arabicParenR"/>
            </a:pPr>
            <a:r>
              <a:rPr lang="en-US" sz="1800">
                <a:solidFill>
                  <a:srgbClr val="00546D"/>
                </a:solidFill>
              </a:rPr>
              <a:t>Tailored person-specific treatment and management.</a:t>
            </a:r>
          </a:p>
          <a:p>
            <a:pPr marL="342900" indent="-342900" algn="just">
              <a:buClr>
                <a:srgbClr val="019BBF"/>
              </a:buClr>
              <a:buFont typeface="+mj-lt"/>
              <a:buAutoNum type="arabicParenR"/>
            </a:pPr>
            <a:r>
              <a:rPr lang="en-US" sz="1800">
                <a:solidFill>
                  <a:srgbClr val="00546D"/>
                </a:solidFill>
              </a:rPr>
              <a:t>Multi-stakeholder approach.</a:t>
            </a:r>
          </a:p>
          <a:p>
            <a:pPr marL="342900" indent="-342900" algn="just">
              <a:buClr>
                <a:srgbClr val="019BBF"/>
              </a:buClr>
              <a:buFont typeface="+mj-lt"/>
              <a:buAutoNum type="arabicParenR"/>
            </a:pPr>
            <a:r>
              <a:rPr lang="en-US" sz="1800">
                <a:solidFill>
                  <a:srgbClr val="00546D"/>
                </a:solidFill>
              </a:rPr>
              <a:t>Importance of early intervention.</a:t>
            </a:r>
          </a:p>
        </p:txBody>
      </p:sp>
      <p:pic>
        <p:nvPicPr>
          <p:cNvPr id="4" name="Picture 3">
            <a:extLst>
              <a:ext uri="{FF2B5EF4-FFF2-40B4-BE49-F238E27FC236}">
                <a16:creationId xmlns:a16="http://schemas.microsoft.com/office/drawing/2014/main" id="{8323A3BD-96D5-2630-22CF-6BE2FD6C795D}"/>
              </a:ext>
            </a:extLst>
          </p:cNvPr>
          <p:cNvPicPr>
            <a:picLocks noChangeAspect="1"/>
          </p:cNvPicPr>
          <p:nvPr/>
        </p:nvPicPr>
        <p:blipFill>
          <a:blip r:embed="rId4"/>
          <a:stretch>
            <a:fillRect/>
          </a:stretch>
        </p:blipFill>
        <p:spPr>
          <a:xfrm>
            <a:off x="1492935" y="4206777"/>
            <a:ext cx="1628243" cy="704762"/>
          </a:xfrm>
          <a:prstGeom prst="rect">
            <a:avLst/>
          </a:prstGeom>
        </p:spPr>
      </p:pic>
    </p:spTree>
    <p:extLst>
      <p:ext uri="{BB962C8B-B14F-4D97-AF65-F5344CB8AC3E}">
        <p14:creationId xmlns:p14="http://schemas.microsoft.com/office/powerpoint/2010/main" val="19198584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522027" y="2259856"/>
            <a:ext cx="2487305"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It Pays to Care</a:t>
            </a:r>
          </a:p>
        </p:txBody>
      </p:sp>
      <p:sp>
        <p:nvSpPr>
          <p:cNvPr id="11" name="TextBox 10">
            <a:extLst>
              <a:ext uri="{FF2B5EF4-FFF2-40B4-BE49-F238E27FC236}">
                <a16:creationId xmlns:a16="http://schemas.microsoft.com/office/drawing/2014/main" id="{6B75F03A-A646-6B65-BC8D-7A4C4FC04AAA}"/>
              </a:ext>
            </a:extLst>
          </p:cNvPr>
          <p:cNvSpPr txBox="1"/>
          <p:nvPr/>
        </p:nvSpPr>
        <p:spPr>
          <a:xfrm>
            <a:off x="3799256" y="582027"/>
            <a:ext cx="5026414" cy="384919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buClr>
                <a:srgbClr val="019BBF"/>
              </a:buClr>
            </a:pPr>
            <a:r>
              <a:rPr lang="en-US" sz="1800" b="1" i="1">
                <a:solidFill>
                  <a:srgbClr val="00546D"/>
                </a:solidFill>
              </a:rPr>
              <a:t>How to apply It Pays to Care?</a:t>
            </a:r>
          </a:p>
          <a:p>
            <a:pPr marL="257175" indent="-257175" algn="just">
              <a:buClr>
                <a:srgbClr val="019BBF"/>
              </a:buClr>
              <a:buFont typeface="Wingdings" panose="05000000000000000000" pitchFamily="2" charset="2"/>
              <a:buChar char="§"/>
            </a:pPr>
            <a:r>
              <a:rPr lang="en-US" sz="1800">
                <a:solidFill>
                  <a:srgbClr val="00546D"/>
                </a:solidFill>
              </a:rPr>
              <a:t>The Australasian Faculty of Occupational and Environmental Medicine (AFOEM) are leading the call to improve the health and recovery outcomes for people who experience a work injury. </a:t>
            </a:r>
          </a:p>
          <a:p>
            <a:pPr algn="just">
              <a:buClr>
                <a:srgbClr val="019BBF"/>
              </a:buClr>
            </a:pPr>
            <a:endParaRPr lang="en-US" sz="1013">
              <a:solidFill>
                <a:srgbClr val="00546D"/>
              </a:solidFill>
            </a:endParaRPr>
          </a:p>
          <a:p>
            <a:pPr marL="257175" indent="-257175" algn="just">
              <a:buClr>
                <a:srgbClr val="019BBF"/>
              </a:buClr>
              <a:buFont typeface="Wingdings" panose="05000000000000000000" pitchFamily="2" charset="2"/>
              <a:buChar char="§"/>
            </a:pPr>
            <a:r>
              <a:rPr lang="en-US" sz="1800">
                <a:solidFill>
                  <a:srgbClr val="00546D"/>
                </a:solidFill>
              </a:rPr>
              <a:t>Evidenced-based principles about how these barriers can be addressed. </a:t>
            </a:r>
          </a:p>
          <a:p>
            <a:pPr algn="just">
              <a:buClr>
                <a:srgbClr val="019BBF"/>
              </a:buClr>
            </a:pPr>
            <a:endParaRPr lang="en-US" sz="1800">
              <a:solidFill>
                <a:srgbClr val="00546D"/>
              </a:solidFill>
            </a:endParaRPr>
          </a:p>
          <a:p>
            <a:pPr marL="257175" indent="-257175" algn="just">
              <a:buClr>
                <a:srgbClr val="019BBF"/>
              </a:buClr>
              <a:buFont typeface="Wingdings" panose="05000000000000000000" pitchFamily="2" charset="2"/>
              <a:buChar char="§"/>
            </a:pPr>
            <a:r>
              <a:rPr lang="en-US" sz="1800">
                <a:solidFill>
                  <a:srgbClr val="00546D"/>
                </a:solidFill>
              </a:rPr>
              <a:t>This paper describes ways to improve scheme delivery in the four central work injury domains: </a:t>
            </a:r>
            <a:r>
              <a:rPr lang="en-US" sz="1800" b="1">
                <a:solidFill>
                  <a:srgbClr val="00546D"/>
                </a:solidFill>
              </a:rPr>
              <a:t>leadership and regulation, case management, the workplace and healthcare</a:t>
            </a:r>
            <a:r>
              <a:rPr lang="en-US" sz="1800">
                <a:solidFill>
                  <a:srgbClr val="00546D"/>
                </a:solidFill>
              </a:rPr>
              <a:t>.</a:t>
            </a:r>
            <a:r>
              <a:rPr lang="en-US" sz="1800" b="1">
                <a:solidFill>
                  <a:srgbClr val="00546D"/>
                </a:solidFill>
              </a:rPr>
              <a:t>  </a:t>
            </a:r>
          </a:p>
        </p:txBody>
      </p:sp>
      <p:pic>
        <p:nvPicPr>
          <p:cNvPr id="4" name="Picture 3">
            <a:extLst>
              <a:ext uri="{FF2B5EF4-FFF2-40B4-BE49-F238E27FC236}">
                <a16:creationId xmlns:a16="http://schemas.microsoft.com/office/drawing/2014/main" id="{8323A3BD-96D5-2630-22CF-6BE2FD6C795D}"/>
              </a:ext>
            </a:extLst>
          </p:cNvPr>
          <p:cNvPicPr>
            <a:picLocks noChangeAspect="1"/>
          </p:cNvPicPr>
          <p:nvPr/>
        </p:nvPicPr>
        <p:blipFill>
          <a:blip r:embed="rId4"/>
          <a:stretch>
            <a:fillRect/>
          </a:stretch>
        </p:blipFill>
        <p:spPr>
          <a:xfrm>
            <a:off x="1492935" y="4206777"/>
            <a:ext cx="1628243" cy="704762"/>
          </a:xfrm>
          <a:prstGeom prst="rect">
            <a:avLst/>
          </a:prstGeom>
        </p:spPr>
      </p:pic>
    </p:spTree>
    <p:extLst>
      <p:ext uri="{BB962C8B-B14F-4D97-AF65-F5344CB8AC3E}">
        <p14:creationId xmlns:p14="http://schemas.microsoft.com/office/powerpoint/2010/main" val="9249406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522027" y="2259856"/>
            <a:ext cx="2487305"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It Pays to Care</a:t>
            </a:r>
          </a:p>
        </p:txBody>
      </p:sp>
      <p:sp>
        <p:nvSpPr>
          <p:cNvPr id="11" name="TextBox 10">
            <a:extLst>
              <a:ext uri="{FF2B5EF4-FFF2-40B4-BE49-F238E27FC236}">
                <a16:creationId xmlns:a16="http://schemas.microsoft.com/office/drawing/2014/main" id="{6B75F03A-A646-6B65-BC8D-7A4C4FC04AAA}"/>
              </a:ext>
            </a:extLst>
          </p:cNvPr>
          <p:cNvSpPr txBox="1"/>
          <p:nvPr/>
        </p:nvSpPr>
        <p:spPr>
          <a:xfrm>
            <a:off x="3799256" y="617527"/>
            <a:ext cx="5205875" cy="325473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buClr>
                <a:srgbClr val="019BBF"/>
              </a:buClr>
            </a:pPr>
            <a:r>
              <a:rPr lang="en-US" sz="1800" i="1">
                <a:solidFill>
                  <a:srgbClr val="00546D"/>
                </a:solidFill>
              </a:rPr>
              <a:t>It Pays to Care </a:t>
            </a:r>
            <a:r>
              <a:rPr lang="en-US" sz="1800">
                <a:solidFill>
                  <a:srgbClr val="00546D"/>
                </a:solidFill>
              </a:rPr>
              <a:t>Principles </a:t>
            </a:r>
          </a:p>
          <a:p>
            <a:pPr marL="257175" indent="-257175" algn="just">
              <a:buClr>
                <a:srgbClr val="019BBF"/>
              </a:buClr>
              <a:buFont typeface="Wingdings" panose="05000000000000000000" pitchFamily="2" charset="2"/>
              <a:buChar char="§"/>
            </a:pPr>
            <a:r>
              <a:rPr lang="en-US" sz="1800">
                <a:solidFill>
                  <a:srgbClr val="00546D"/>
                </a:solidFill>
              </a:rPr>
              <a:t>A values and principles-based research paper which describes healthy insurance schemes and sets out why “</a:t>
            </a:r>
            <a:r>
              <a:rPr lang="en-US" sz="1800" i="1">
                <a:solidFill>
                  <a:srgbClr val="00546D"/>
                </a:solidFill>
              </a:rPr>
              <a:t>it pays to care</a:t>
            </a:r>
            <a:r>
              <a:rPr lang="en-US" sz="1800">
                <a:solidFill>
                  <a:srgbClr val="00546D"/>
                </a:solidFill>
              </a:rPr>
              <a:t>”.</a:t>
            </a:r>
          </a:p>
          <a:p>
            <a:pPr algn="just">
              <a:buClr>
                <a:srgbClr val="019BBF"/>
              </a:buClr>
            </a:pPr>
            <a:endParaRPr lang="en-US" sz="1013">
              <a:solidFill>
                <a:srgbClr val="00546D"/>
              </a:solidFill>
            </a:endParaRPr>
          </a:p>
          <a:p>
            <a:pPr marL="257175" indent="-257175" algn="just">
              <a:buClr>
                <a:srgbClr val="019BBF"/>
              </a:buClr>
              <a:buFont typeface="Wingdings" panose="05000000000000000000" pitchFamily="2" charset="2"/>
              <a:buChar char="§"/>
            </a:pPr>
            <a:r>
              <a:rPr lang="en-US" sz="1800" b="1">
                <a:solidFill>
                  <a:srgbClr val="00546D"/>
                </a:solidFill>
              </a:rPr>
              <a:t>Systems approach </a:t>
            </a:r>
            <a:r>
              <a:rPr lang="en-US" sz="1800">
                <a:solidFill>
                  <a:srgbClr val="00546D"/>
                </a:solidFill>
              </a:rPr>
              <a:t>which addresses modifiable psychosocial determinants of health can achieve improvements in work disability and costs between 20-40%.   </a:t>
            </a:r>
          </a:p>
          <a:p>
            <a:pPr algn="just">
              <a:buClr>
                <a:srgbClr val="019BBF"/>
              </a:buClr>
            </a:pPr>
            <a:endParaRPr lang="en-US" sz="1013">
              <a:solidFill>
                <a:srgbClr val="00546D"/>
              </a:solidFill>
            </a:endParaRPr>
          </a:p>
          <a:p>
            <a:pPr marL="257175" indent="-257175" algn="just">
              <a:buClr>
                <a:srgbClr val="019BBF"/>
              </a:buClr>
              <a:buFont typeface="Wingdings" panose="05000000000000000000" pitchFamily="2" charset="2"/>
              <a:buChar char="§"/>
            </a:pPr>
            <a:r>
              <a:rPr lang="en-US" sz="1800">
                <a:solidFill>
                  <a:srgbClr val="00546D"/>
                </a:solidFill>
              </a:rPr>
              <a:t>Failure to consistently implement evidence-based systems approach to psychosocial risks.</a:t>
            </a:r>
          </a:p>
        </p:txBody>
      </p:sp>
      <p:pic>
        <p:nvPicPr>
          <p:cNvPr id="4" name="Picture 3">
            <a:extLst>
              <a:ext uri="{FF2B5EF4-FFF2-40B4-BE49-F238E27FC236}">
                <a16:creationId xmlns:a16="http://schemas.microsoft.com/office/drawing/2014/main" id="{8323A3BD-96D5-2630-22CF-6BE2FD6C795D}"/>
              </a:ext>
            </a:extLst>
          </p:cNvPr>
          <p:cNvPicPr>
            <a:picLocks noChangeAspect="1"/>
          </p:cNvPicPr>
          <p:nvPr/>
        </p:nvPicPr>
        <p:blipFill>
          <a:blip r:embed="rId4"/>
          <a:stretch>
            <a:fillRect/>
          </a:stretch>
        </p:blipFill>
        <p:spPr>
          <a:xfrm>
            <a:off x="1492935" y="4206777"/>
            <a:ext cx="1628243" cy="704762"/>
          </a:xfrm>
          <a:prstGeom prst="rect">
            <a:avLst/>
          </a:prstGeom>
        </p:spPr>
      </p:pic>
    </p:spTree>
    <p:extLst>
      <p:ext uri="{BB962C8B-B14F-4D97-AF65-F5344CB8AC3E}">
        <p14:creationId xmlns:p14="http://schemas.microsoft.com/office/powerpoint/2010/main" val="2308614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Guiding Principle"/>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2"/>
            <a:r>
              <a:t>Guiding Principle</a:t>
            </a:r>
          </a:p>
        </p:txBody>
      </p:sp>
      <p:sp>
        <p:nvSpPr>
          <p:cNvPr id="240" name="Section 42 of the Personal Injury Commission Act 2020 sets out the guiding principle is to ‘facilitate the just, quick and cost effective resolution of the real issues in the proceedings’"/>
          <p:cNvSpPr txBox="1">
            <a:spLocks noGrp="1"/>
          </p:cNvSpPr>
          <p:nvPr>
            <p:ph type="body" idx="1"/>
          </p:nvPr>
        </p:nvSpPr>
        <p:spPr>
          <a:prstGeom prst="rect">
            <a:avLst/>
          </a:prstGeom>
        </p:spPr>
        <p:txBody>
          <a:bodyPr>
            <a:normAutofit fontScale="475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0" indent="0">
              <a:buSzTx/>
              <a:buNone/>
              <a:defRPr sz="8100"/>
            </a:pPr>
            <a:r>
              <a:t>Section 42 of the Personal Injury Commission Act 2020 sets out the guiding principle is to ‘</a:t>
            </a:r>
            <a:r>
              <a:rPr i="1"/>
              <a:t>facilitate the </a:t>
            </a:r>
            <a:r>
              <a:rPr i="1" u="sng"/>
              <a:t>just, quick and cost effective </a:t>
            </a:r>
            <a:r>
              <a:rPr i="1"/>
              <a:t>resolution of the </a:t>
            </a:r>
            <a:r>
              <a:rPr i="1" u="sng"/>
              <a:t>real issues</a:t>
            </a:r>
            <a:r>
              <a:rPr i="1"/>
              <a:t> in the proceedings’</a:t>
            </a:r>
          </a:p>
        </p:txBody>
      </p:sp>
      <p:sp>
        <p:nvSpPr>
          <p:cNvPr id="241"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1812160298"/>
      </p:ext>
    </p:extLst>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522027" y="2259856"/>
            <a:ext cx="2487305"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It Pays to Care</a:t>
            </a:r>
          </a:p>
        </p:txBody>
      </p:sp>
      <p:sp>
        <p:nvSpPr>
          <p:cNvPr id="11" name="TextBox 10">
            <a:extLst>
              <a:ext uri="{FF2B5EF4-FFF2-40B4-BE49-F238E27FC236}">
                <a16:creationId xmlns:a16="http://schemas.microsoft.com/office/drawing/2014/main" id="{6B75F03A-A646-6B65-BC8D-7A4C4FC04AAA}"/>
              </a:ext>
            </a:extLst>
          </p:cNvPr>
          <p:cNvSpPr txBox="1"/>
          <p:nvPr/>
        </p:nvSpPr>
        <p:spPr>
          <a:xfrm>
            <a:off x="4000066" y="1428125"/>
            <a:ext cx="4679590" cy="230832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buClr>
                <a:srgbClr val="019BBF"/>
              </a:buClr>
            </a:pPr>
            <a:r>
              <a:rPr lang="en-US" sz="1800">
                <a:solidFill>
                  <a:srgbClr val="00546D"/>
                </a:solidFill>
              </a:rPr>
              <a:t>ARPA are involved in developing national consistency to support injured claimants access early support.</a:t>
            </a:r>
          </a:p>
          <a:p>
            <a:pPr algn="just">
              <a:buClr>
                <a:srgbClr val="019BBF"/>
              </a:buClr>
            </a:pPr>
            <a:endParaRPr lang="en-US" sz="1800">
              <a:solidFill>
                <a:srgbClr val="00546D"/>
              </a:solidFill>
            </a:endParaRPr>
          </a:p>
          <a:p>
            <a:pPr algn="just">
              <a:buClr>
                <a:srgbClr val="019BBF"/>
              </a:buClr>
            </a:pPr>
            <a:r>
              <a:rPr lang="en-US" sz="1800">
                <a:solidFill>
                  <a:srgbClr val="00546D"/>
                </a:solidFill>
              </a:rPr>
              <a:t>On 24/03/2023, stakeholders came together for round table discussions to discuss a consistent framework for the treatment of claimants within the WC and CTP schemes.</a:t>
            </a:r>
          </a:p>
        </p:txBody>
      </p:sp>
      <p:pic>
        <p:nvPicPr>
          <p:cNvPr id="4" name="Picture 3">
            <a:extLst>
              <a:ext uri="{FF2B5EF4-FFF2-40B4-BE49-F238E27FC236}">
                <a16:creationId xmlns:a16="http://schemas.microsoft.com/office/drawing/2014/main" id="{8323A3BD-96D5-2630-22CF-6BE2FD6C795D}"/>
              </a:ext>
            </a:extLst>
          </p:cNvPr>
          <p:cNvPicPr>
            <a:picLocks noChangeAspect="1"/>
          </p:cNvPicPr>
          <p:nvPr/>
        </p:nvPicPr>
        <p:blipFill>
          <a:blip r:embed="rId4"/>
          <a:stretch>
            <a:fillRect/>
          </a:stretch>
        </p:blipFill>
        <p:spPr>
          <a:xfrm>
            <a:off x="1492935" y="4206777"/>
            <a:ext cx="1628243" cy="704762"/>
          </a:xfrm>
          <a:prstGeom prst="rect">
            <a:avLst/>
          </a:prstGeom>
        </p:spPr>
      </p:pic>
    </p:spTree>
    <p:extLst>
      <p:ext uri="{BB962C8B-B14F-4D97-AF65-F5344CB8AC3E}">
        <p14:creationId xmlns:p14="http://schemas.microsoft.com/office/powerpoint/2010/main" val="5675100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522027" y="2259856"/>
            <a:ext cx="2487305"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It Pays to Care</a:t>
            </a:r>
          </a:p>
        </p:txBody>
      </p:sp>
      <p:sp>
        <p:nvSpPr>
          <p:cNvPr id="11" name="TextBox 10">
            <a:extLst>
              <a:ext uri="{FF2B5EF4-FFF2-40B4-BE49-F238E27FC236}">
                <a16:creationId xmlns:a16="http://schemas.microsoft.com/office/drawing/2014/main" id="{6B75F03A-A646-6B65-BC8D-7A4C4FC04AAA}"/>
              </a:ext>
            </a:extLst>
          </p:cNvPr>
          <p:cNvSpPr txBox="1"/>
          <p:nvPr/>
        </p:nvSpPr>
        <p:spPr>
          <a:xfrm>
            <a:off x="3942384" y="1532735"/>
            <a:ext cx="4679590" cy="147732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buClr>
                <a:srgbClr val="019BBF"/>
              </a:buClr>
            </a:pPr>
            <a:r>
              <a:rPr lang="en-US" sz="1800" i="1">
                <a:solidFill>
                  <a:srgbClr val="00546D"/>
                </a:solidFill>
              </a:rPr>
              <a:t>Our goals:</a:t>
            </a:r>
          </a:p>
          <a:p>
            <a:pPr algn="just">
              <a:buClr>
                <a:srgbClr val="019BBF"/>
              </a:buClr>
            </a:pPr>
            <a:endParaRPr lang="en-US" sz="1800">
              <a:solidFill>
                <a:srgbClr val="00546D"/>
              </a:solidFill>
            </a:endParaRPr>
          </a:p>
          <a:p>
            <a:pPr marL="257175" indent="-257175" algn="just">
              <a:buClr>
                <a:srgbClr val="019BBF"/>
              </a:buClr>
              <a:buFont typeface="Wingdings" panose="05000000000000000000" pitchFamily="2" charset="2"/>
              <a:buChar char="§"/>
            </a:pPr>
            <a:r>
              <a:rPr lang="en-US" sz="1800">
                <a:solidFill>
                  <a:srgbClr val="00546D"/>
                </a:solidFill>
              </a:rPr>
              <a:t>Consistent triage for psychosocial risk</a:t>
            </a:r>
          </a:p>
          <a:p>
            <a:pPr marL="257175" indent="-257175" algn="just">
              <a:buClr>
                <a:srgbClr val="019BBF"/>
              </a:buClr>
              <a:buFont typeface="Wingdings" panose="05000000000000000000" pitchFamily="2" charset="2"/>
              <a:buChar char="§"/>
            </a:pPr>
            <a:r>
              <a:rPr lang="en-US" sz="1800">
                <a:solidFill>
                  <a:srgbClr val="00546D"/>
                </a:solidFill>
              </a:rPr>
              <a:t>Consistent education of insurers</a:t>
            </a:r>
          </a:p>
          <a:p>
            <a:pPr marL="257175" indent="-257175" algn="just">
              <a:buClr>
                <a:srgbClr val="019BBF"/>
              </a:buClr>
              <a:buFont typeface="Wingdings" panose="05000000000000000000" pitchFamily="2" charset="2"/>
              <a:buChar char="§"/>
            </a:pPr>
            <a:r>
              <a:rPr lang="en-US" sz="1800">
                <a:solidFill>
                  <a:srgbClr val="00546D"/>
                </a:solidFill>
              </a:rPr>
              <a:t>Consistent regulation</a:t>
            </a:r>
          </a:p>
        </p:txBody>
      </p:sp>
      <p:pic>
        <p:nvPicPr>
          <p:cNvPr id="4" name="Picture 3">
            <a:extLst>
              <a:ext uri="{FF2B5EF4-FFF2-40B4-BE49-F238E27FC236}">
                <a16:creationId xmlns:a16="http://schemas.microsoft.com/office/drawing/2014/main" id="{8323A3BD-96D5-2630-22CF-6BE2FD6C795D}"/>
              </a:ext>
            </a:extLst>
          </p:cNvPr>
          <p:cNvPicPr>
            <a:picLocks noChangeAspect="1"/>
          </p:cNvPicPr>
          <p:nvPr/>
        </p:nvPicPr>
        <p:blipFill>
          <a:blip r:embed="rId4"/>
          <a:stretch>
            <a:fillRect/>
          </a:stretch>
        </p:blipFill>
        <p:spPr>
          <a:xfrm>
            <a:off x="1492935" y="4206777"/>
            <a:ext cx="1628243" cy="704762"/>
          </a:xfrm>
          <a:prstGeom prst="rect">
            <a:avLst/>
          </a:prstGeom>
        </p:spPr>
      </p:pic>
    </p:spTree>
    <p:extLst>
      <p:ext uri="{BB962C8B-B14F-4D97-AF65-F5344CB8AC3E}">
        <p14:creationId xmlns:p14="http://schemas.microsoft.com/office/powerpoint/2010/main" val="42252960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522027" y="2259856"/>
            <a:ext cx="2487305"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It Pays to Care</a:t>
            </a:r>
          </a:p>
        </p:txBody>
      </p:sp>
      <p:sp>
        <p:nvSpPr>
          <p:cNvPr id="11" name="TextBox 10">
            <a:extLst>
              <a:ext uri="{FF2B5EF4-FFF2-40B4-BE49-F238E27FC236}">
                <a16:creationId xmlns:a16="http://schemas.microsoft.com/office/drawing/2014/main" id="{6B75F03A-A646-6B65-BC8D-7A4C4FC04AAA}"/>
              </a:ext>
            </a:extLst>
          </p:cNvPr>
          <p:cNvSpPr txBox="1"/>
          <p:nvPr/>
        </p:nvSpPr>
        <p:spPr>
          <a:xfrm>
            <a:off x="3852187" y="1554581"/>
            <a:ext cx="4935431" cy="175432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buClr>
                <a:srgbClr val="019BBF"/>
              </a:buClr>
            </a:pPr>
            <a:r>
              <a:rPr lang="en-US" sz="1800" b="1">
                <a:solidFill>
                  <a:srgbClr val="00546D"/>
                </a:solidFill>
              </a:rPr>
              <a:t>For Lawyers</a:t>
            </a:r>
          </a:p>
          <a:p>
            <a:pPr algn="just">
              <a:buClr>
                <a:srgbClr val="019BBF"/>
              </a:buClr>
            </a:pPr>
            <a:endParaRPr lang="en-US" sz="1800" b="1">
              <a:solidFill>
                <a:srgbClr val="00546D"/>
              </a:solidFill>
            </a:endParaRPr>
          </a:p>
          <a:p>
            <a:pPr algn="just">
              <a:buClr>
                <a:srgbClr val="019BBF"/>
              </a:buClr>
            </a:pPr>
            <a:r>
              <a:rPr lang="en-US" sz="1800">
                <a:solidFill>
                  <a:srgbClr val="00546D"/>
                </a:solidFill>
              </a:rPr>
              <a:t>In many cases, the psychosocial barriers </a:t>
            </a:r>
            <a:r>
              <a:rPr lang="en-US" sz="1800" i="1">
                <a:solidFill>
                  <a:srgbClr val="00546D"/>
                </a:solidFill>
              </a:rPr>
              <a:t>It Pays to Care</a:t>
            </a:r>
            <a:r>
              <a:rPr lang="en-US" sz="1800">
                <a:solidFill>
                  <a:srgbClr val="00546D"/>
                </a:solidFill>
              </a:rPr>
              <a:t> seeks to address are linked to the same unnecessary claims</a:t>
            </a:r>
            <a:r>
              <a:rPr lang="en-AU" sz="1800">
                <a:solidFill>
                  <a:srgbClr val="00546D"/>
                </a:solidFill>
              </a:rPr>
              <a:t> handling methods that </a:t>
            </a:r>
            <a:r>
              <a:rPr lang="en-US" sz="1800">
                <a:solidFill>
                  <a:srgbClr val="00546D"/>
                </a:solidFill>
              </a:rPr>
              <a:t>propel IRO complaints from a worker.</a:t>
            </a:r>
          </a:p>
        </p:txBody>
      </p:sp>
      <p:pic>
        <p:nvPicPr>
          <p:cNvPr id="4" name="Picture 3">
            <a:extLst>
              <a:ext uri="{FF2B5EF4-FFF2-40B4-BE49-F238E27FC236}">
                <a16:creationId xmlns:a16="http://schemas.microsoft.com/office/drawing/2014/main" id="{8323A3BD-96D5-2630-22CF-6BE2FD6C795D}"/>
              </a:ext>
            </a:extLst>
          </p:cNvPr>
          <p:cNvPicPr>
            <a:picLocks noChangeAspect="1"/>
          </p:cNvPicPr>
          <p:nvPr/>
        </p:nvPicPr>
        <p:blipFill>
          <a:blip r:embed="rId4"/>
          <a:stretch>
            <a:fillRect/>
          </a:stretch>
        </p:blipFill>
        <p:spPr>
          <a:xfrm>
            <a:off x="1492935" y="4206777"/>
            <a:ext cx="1628243" cy="704762"/>
          </a:xfrm>
          <a:prstGeom prst="rect">
            <a:avLst/>
          </a:prstGeom>
        </p:spPr>
      </p:pic>
    </p:spTree>
    <p:extLst>
      <p:ext uri="{BB962C8B-B14F-4D97-AF65-F5344CB8AC3E}">
        <p14:creationId xmlns:p14="http://schemas.microsoft.com/office/powerpoint/2010/main" val="24288763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204716" y="2259856"/>
            <a:ext cx="3429000"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Case Study - Jody </a:t>
            </a:r>
          </a:p>
        </p:txBody>
      </p:sp>
      <p:sp>
        <p:nvSpPr>
          <p:cNvPr id="3" name="TextBox 2">
            <a:extLst>
              <a:ext uri="{FF2B5EF4-FFF2-40B4-BE49-F238E27FC236}">
                <a16:creationId xmlns:a16="http://schemas.microsoft.com/office/drawing/2014/main" id="{09FAF820-F352-DA6B-2A96-B09822513104}"/>
              </a:ext>
            </a:extLst>
          </p:cNvPr>
          <p:cNvSpPr txBox="1"/>
          <p:nvPr/>
        </p:nvSpPr>
        <p:spPr>
          <a:xfrm>
            <a:off x="3911915" y="1415959"/>
            <a:ext cx="4684043" cy="203132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800" i="1">
                <a:solidFill>
                  <a:srgbClr val="00546D"/>
                </a:solidFill>
              </a:rPr>
              <a:t>Case study to highlight the reality and learnings of workplace rehabilitation and workers compensation.</a:t>
            </a:r>
          </a:p>
          <a:p>
            <a:endParaRPr lang="en-AU" sz="1800" i="1">
              <a:solidFill>
                <a:srgbClr val="00546D"/>
              </a:solidFill>
            </a:endParaRPr>
          </a:p>
          <a:p>
            <a:r>
              <a:rPr lang="en-AU" sz="1800" i="1">
                <a:solidFill>
                  <a:srgbClr val="00546D"/>
                </a:solidFill>
              </a:rPr>
              <a:t>Name and main identifiers have been changed.</a:t>
            </a:r>
          </a:p>
          <a:p>
            <a:endParaRPr lang="en-AU" sz="1800" i="1">
              <a:solidFill>
                <a:srgbClr val="00546D"/>
              </a:solidFill>
            </a:endParaRPr>
          </a:p>
          <a:p>
            <a:r>
              <a:rPr lang="en-AU" sz="1800" i="1">
                <a:solidFill>
                  <a:srgbClr val="00546D"/>
                </a:solidFill>
              </a:rPr>
              <a:t>Current and real claim …</a:t>
            </a:r>
          </a:p>
        </p:txBody>
      </p:sp>
    </p:spTree>
    <p:extLst>
      <p:ext uri="{BB962C8B-B14F-4D97-AF65-F5344CB8AC3E}">
        <p14:creationId xmlns:p14="http://schemas.microsoft.com/office/powerpoint/2010/main" val="8436120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9" name="Picture 8">
            <a:extLst>
              <a:ext uri="{FF2B5EF4-FFF2-40B4-BE49-F238E27FC236}">
                <a16:creationId xmlns:a16="http://schemas.microsoft.com/office/drawing/2014/main" id="{A320C50B-0577-72F7-E103-D711DA9B31DD}"/>
              </a:ext>
            </a:extLst>
          </p:cNvPr>
          <p:cNvPicPr>
            <a:picLocks noChangeAspect="1"/>
          </p:cNvPicPr>
          <p:nvPr/>
        </p:nvPicPr>
        <p:blipFill>
          <a:blip r:embed="rId3"/>
          <a:stretch>
            <a:fillRect/>
          </a:stretch>
        </p:blipFill>
        <p:spPr>
          <a:xfrm>
            <a:off x="-22244" y="-38313"/>
            <a:ext cx="3821499" cy="5183946"/>
          </a:xfrm>
          <a:prstGeom prst="rect">
            <a:avLst/>
          </a:prstGeom>
        </p:spPr>
      </p:pic>
      <p:sp>
        <p:nvSpPr>
          <p:cNvPr id="10" name="TextBox 9">
            <a:extLst>
              <a:ext uri="{FF2B5EF4-FFF2-40B4-BE49-F238E27FC236}">
                <a16:creationId xmlns:a16="http://schemas.microsoft.com/office/drawing/2014/main" id="{05428BB4-BF5C-944D-2E7B-77354DF59360}"/>
              </a:ext>
            </a:extLst>
          </p:cNvPr>
          <p:cNvSpPr txBox="1"/>
          <p:nvPr/>
        </p:nvSpPr>
        <p:spPr>
          <a:xfrm>
            <a:off x="204716" y="2259856"/>
            <a:ext cx="3429000"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Case Study - Jody </a:t>
            </a:r>
          </a:p>
        </p:txBody>
      </p:sp>
      <p:sp>
        <p:nvSpPr>
          <p:cNvPr id="3" name="TextBox 2">
            <a:extLst>
              <a:ext uri="{FF2B5EF4-FFF2-40B4-BE49-F238E27FC236}">
                <a16:creationId xmlns:a16="http://schemas.microsoft.com/office/drawing/2014/main" id="{09FAF820-F352-DA6B-2A96-B09822513104}"/>
              </a:ext>
            </a:extLst>
          </p:cNvPr>
          <p:cNvSpPr txBox="1"/>
          <p:nvPr/>
        </p:nvSpPr>
        <p:spPr>
          <a:xfrm>
            <a:off x="2398398" y="548773"/>
            <a:ext cx="6399947" cy="3947234"/>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800" i="1">
                <a:solidFill>
                  <a:srgbClr val="00546D"/>
                </a:solidFill>
              </a:rPr>
              <a:t>She can’t be that unwell!</a:t>
            </a:r>
          </a:p>
          <a:p>
            <a:endParaRPr lang="en-AU" sz="1800" i="1">
              <a:solidFill>
                <a:srgbClr val="00546D"/>
              </a:solidFill>
            </a:endParaRPr>
          </a:p>
          <a:p>
            <a:endParaRPr lang="en-AU" sz="1800" i="1">
              <a:solidFill>
                <a:srgbClr val="00546D"/>
              </a:solidFill>
            </a:endParaRPr>
          </a:p>
          <a:p>
            <a:r>
              <a:rPr lang="en-AU" sz="1800" i="1">
                <a:solidFill>
                  <a:srgbClr val="00546D"/>
                </a:solidFill>
              </a:rPr>
              <a:t>		Why is nothing working?</a:t>
            </a:r>
          </a:p>
          <a:p>
            <a:r>
              <a:rPr lang="en-AU" sz="1800" i="1">
                <a:solidFill>
                  <a:srgbClr val="00546D"/>
                </a:solidFill>
              </a:rPr>
              <a:t>			</a:t>
            </a:r>
          </a:p>
          <a:p>
            <a:endParaRPr lang="en-AU" sz="1800" i="1">
              <a:solidFill>
                <a:srgbClr val="00546D"/>
              </a:solidFill>
            </a:endParaRPr>
          </a:p>
          <a:p>
            <a:pPr algn="r"/>
            <a:r>
              <a:rPr lang="en-AU" sz="1800" i="1">
                <a:solidFill>
                  <a:srgbClr val="00546D"/>
                </a:solidFill>
              </a:rPr>
              <a:t>Why are the doctors asking for all that?</a:t>
            </a:r>
          </a:p>
          <a:p>
            <a:endParaRPr lang="en-AU" sz="1800" i="1">
              <a:solidFill>
                <a:srgbClr val="00546D"/>
              </a:solidFill>
            </a:endParaRPr>
          </a:p>
          <a:p>
            <a:endParaRPr lang="en-AU" sz="1800" i="1">
              <a:solidFill>
                <a:srgbClr val="00546D"/>
              </a:solidFill>
            </a:endParaRPr>
          </a:p>
          <a:p>
            <a:r>
              <a:rPr lang="en-AU" sz="1800" i="1">
                <a:solidFill>
                  <a:srgbClr val="00546D"/>
                </a:solidFill>
              </a:rPr>
              <a:t>Why aren’t we following clinical benchmarks?</a:t>
            </a:r>
          </a:p>
          <a:p>
            <a:r>
              <a:rPr lang="en-AU" sz="1800" i="1">
                <a:solidFill>
                  <a:srgbClr val="00546D"/>
                </a:solidFill>
              </a:rPr>
              <a:t>		</a:t>
            </a:r>
          </a:p>
          <a:p>
            <a:endParaRPr lang="en-AU" sz="1800" i="1">
              <a:solidFill>
                <a:srgbClr val="00546D"/>
              </a:solidFill>
            </a:endParaRPr>
          </a:p>
          <a:p>
            <a:pPr lvl="5"/>
            <a:r>
              <a:rPr lang="en-AU" sz="1800" i="1">
                <a:solidFill>
                  <a:srgbClr val="00546D"/>
                </a:solidFill>
              </a:rPr>
              <a:t>We aren’t going to approve for ALL that!</a:t>
            </a:r>
          </a:p>
          <a:p>
            <a:endParaRPr lang="en-AU" sz="1800" i="1">
              <a:solidFill>
                <a:srgbClr val="00546D"/>
              </a:solidFill>
            </a:endParaRPr>
          </a:p>
        </p:txBody>
      </p:sp>
      <p:pic>
        <p:nvPicPr>
          <p:cNvPr id="4" name="Picture 3">
            <a:extLst>
              <a:ext uri="{FF2B5EF4-FFF2-40B4-BE49-F238E27FC236}">
                <a16:creationId xmlns:a16="http://schemas.microsoft.com/office/drawing/2014/main" id="{D4122F7D-C1B3-F868-BA56-C053E616D9E2}"/>
              </a:ext>
            </a:extLst>
          </p:cNvPr>
          <p:cNvPicPr>
            <a:picLocks noChangeAspect="1"/>
          </p:cNvPicPr>
          <p:nvPr/>
        </p:nvPicPr>
        <p:blipFill>
          <a:blip r:embed="rId4"/>
          <a:stretch>
            <a:fillRect/>
          </a:stretch>
        </p:blipFill>
        <p:spPr>
          <a:xfrm>
            <a:off x="6794825" y="204651"/>
            <a:ext cx="2043861" cy="1362574"/>
          </a:xfrm>
          <a:prstGeom prst="rect">
            <a:avLst/>
          </a:prstGeom>
        </p:spPr>
      </p:pic>
    </p:spTree>
    <p:extLst>
      <p:ext uri="{BB962C8B-B14F-4D97-AF65-F5344CB8AC3E}">
        <p14:creationId xmlns:p14="http://schemas.microsoft.com/office/powerpoint/2010/main" val="12769301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10" name="Picture 9">
            <a:extLst>
              <a:ext uri="{FF2B5EF4-FFF2-40B4-BE49-F238E27FC236}">
                <a16:creationId xmlns:a16="http://schemas.microsoft.com/office/drawing/2014/main" id="{EF0655E9-29A4-2975-1773-FA15F3659BCB}"/>
              </a:ext>
            </a:extLst>
          </p:cNvPr>
          <p:cNvPicPr>
            <a:picLocks noChangeAspect="1"/>
          </p:cNvPicPr>
          <p:nvPr/>
        </p:nvPicPr>
        <p:blipFill>
          <a:blip r:embed="rId3"/>
          <a:stretch>
            <a:fillRect/>
          </a:stretch>
        </p:blipFill>
        <p:spPr>
          <a:xfrm>
            <a:off x="7572" y="0"/>
            <a:ext cx="3791683" cy="5143500"/>
          </a:xfrm>
          <a:prstGeom prst="rect">
            <a:avLst/>
          </a:prstGeom>
        </p:spPr>
      </p:pic>
      <p:sp>
        <p:nvSpPr>
          <p:cNvPr id="12" name="TextBox 11">
            <a:extLst>
              <a:ext uri="{FF2B5EF4-FFF2-40B4-BE49-F238E27FC236}">
                <a16:creationId xmlns:a16="http://schemas.microsoft.com/office/drawing/2014/main" id="{DED585EB-EAA1-4632-B06E-70F624F6AE32}"/>
              </a:ext>
            </a:extLst>
          </p:cNvPr>
          <p:cNvSpPr txBox="1"/>
          <p:nvPr/>
        </p:nvSpPr>
        <p:spPr>
          <a:xfrm>
            <a:off x="370255" y="2285821"/>
            <a:ext cx="3429000"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Case Study - Jody </a:t>
            </a:r>
          </a:p>
        </p:txBody>
      </p:sp>
      <p:sp>
        <p:nvSpPr>
          <p:cNvPr id="14" name="TextBox 13">
            <a:extLst>
              <a:ext uri="{FF2B5EF4-FFF2-40B4-BE49-F238E27FC236}">
                <a16:creationId xmlns:a16="http://schemas.microsoft.com/office/drawing/2014/main" id="{1A5371F8-8842-C654-C0E8-7FF4D2933085}"/>
              </a:ext>
            </a:extLst>
          </p:cNvPr>
          <p:cNvSpPr txBox="1"/>
          <p:nvPr/>
        </p:nvSpPr>
        <p:spPr>
          <a:xfrm>
            <a:off x="2520572" y="336129"/>
            <a:ext cx="6364121" cy="3901324"/>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2100" i="1">
                <a:solidFill>
                  <a:srgbClr val="00546D"/>
                </a:solidFill>
              </a:rPr>
              <a:t>The silence…</a:t>
            </a:r>
          </a:p>
          <a:p>
            <a:endParaRPr lang="en-AU" sz="1013" i="1">
              <a:solidFill>
                <a:srgbClr val="00546D"/>
              </a:solidFill>
            </a:endParaRPr>
          </a:p>
          <a:p>
            <a:r>
              <a:rPr lang="en-AU" sz="2100" i="1">
                <a:solidFill>
                  <a:srgbClr val="00546D"/>
                </a:solidFill>
              </a:rPr>
              <a:t>	It’s frustrating</a:t>
            </a:r>
          </a:p>
          <a:p>
            <a:endParaRPr lang="en-AU" sz="1013" i="1">
              <a:solidFill>
                <a:srgbClr val="00546D"/>
              </a:solidFill>
            </a:endParaRPr>
          </a:p>
          <a:p>
            <a:r>
              <a:rPr lang="en-AU" sz="2100" i="1">
                <a:solidFill>
                  <a:srgbClr val="00546D"/>
                </a:solidFill>
              </a:rPr>
              <a:t>			I’m forgotten</a:t>
            </a:r>
          </a:p>
          <a:p>
            <a:endParaRPr lang="en-AU" sz="1013" i="1">
              <a:solidFill>
                <a:srgbClr val="00546D"/>
              </a:solidFill>
            </a:endParaRPr>
          </a:p>
          <a:p>
            <a:r>
              <a:rPr lang="en-AU" sz="2100" i="1">
                <a:solidFill>
                  <a:srgbClr val="00546D"/>
                </a:solidFill>
              </a:rPr>
              <a:t>					Just reply!!</a:t>
            </a:r>
          </a:p>
          <a:p>
            <a:endParaRPr lang="en-AU" sz="600" i="1">
              <a:solidFill>
                <a:srgbClr val="00546D"/>
              </a:solidFill>
            </a:endParaRPr>
          </a:p>
          <a:p>
            <a:endParaRPr lang="en-AU" sz="600" i="1">
              <a:solidFill>
                <a:srgbClr val="00546D"/>
              </a:solidFill>
            </a:endParaRPr>
          </a:p>
          <a:p>
            <a:pPr algn="ctr"/>
            <a:endParaRPr lang="en-AU" sz="2100" i="1" u="sng">
              <a:solidFill>
                <a:srgbClr val="00546D"/>
              </a:solidFill>
            </a:endParaRPr>
          </a:p>
          <a:p>
            <a:pPr algn="r"/>
            <a:r>
              <a:rPr lang="en-AU" sz="2100" i="1" u="sng">
                <a:solidFill>
                  <a:srgbClr val="00546D"/>
                </a:solidFill>
              </a:rPr>
              <a:t>They’re not on my recovery team!!</a:t>
            </a:r>
            <a:r>
              <a:rPr lang="en-AU" sz="2100" i="1">
                <a:solidFill>
                  <a:srgbClr val="00546D"/>
                </a:solidFill>
              </a:rPr>
              <a:t>	</a:t>
            </a:r>
          </a:p>
          <a:p>
            <a:endParaRPr lang="en-AU" sz="1013" i="1">
              <a:solidFill>
                <a:srgbClr val="00546D"/>
              </a:solidFill>
            </a:endParaRPr>
          </a:p>
          <a:p>
            <a:endParaRPr lang="en-AU" sz="600" b="1" i="1">
              <a:solidFill>
                <a:srgbClr val="00546D"/>
              </a:solidFill>
            </a:endParaRPr>
          </a:p>
          <a:p>
            <a:pPr algn="ctr"/>
            <a:r>
              <a:rPr lang="en-AU" sz="2100" b="1" i="1">
                <a:solidFill>
                  <a:srgbClr val="019BBF"/>
                </a:solidFill>
                <a:effectLst>
                  <a:outerShdw blurRad="38100" dist="38100" dir="2700000" algn="tl">
                    <a:srgbClr val="000000">
                      <a:alpha val="43137"/>
                    </a:srgbClr>
                  </a:outerShdw>
                </a:effectLst>
              </a:rPr>
              <a:t>As a nurse, I’m a carer and it’s </a:t>
            </a:r>
            <a:r>
              <a:rPr lang="en-AU" sz="2100" b="1" i="1" u="sng">
                <a:solidFill>
                  <a:srgbClr val="019BBF"/>
                </a:solidFill>
                <a:effectLst>
                  <a:outerShdw blurRad="38100" dist="38100" dir="2700000" algn="tl">
                    <a:srgbClr val="000000">
                      <a:alpha val="43137"/>
                    </a:srgbClr>
                  </a:outerShdw>
                </a:effectLst>
              </a:rPr>
              <a:t>expected</a:t>
            </a:r>
            <a:r>
              <a:rPr lang="en-AU" sz="2100" b="1" i="1">
                <a:solidFill>
                  <a:srgbClr val="019BBF"/>
                </a:solidFill>
                <a:effectLst>
                  <a:outerShdw blurRad="38100" dist="38100" dir="2700000" algn="tl">
                    <a:srgbClr val="000000">
                      <a:alpha val="43137"/>
                    </a:srgbClr>
                  </a:outerShdw>
                </a:effectLst>
              </a:rPr>
              <a:t> that I provide a high level of care. Why am I not getting the same level of care??</a:t>
            </a:r>
          </a:p>
        </p:txBody>
      </p:sp>
      <p:pic>
        <p:nvPicPr>
          <p:cNvPr id="2" name="Picture 1">
            <a:extLst>
              <a:ext uri="{FF2B5EF4-FFF2-40B4-BE49-F238E27FC236}">
                <a16:creationId xmlns:a16="http://schemas.microsoft.com/office/drawing/2014/main" id="{0EBA9860-A407-EBC6-4169-4C802A341F3B}"/>
              </a:ext>
            </a:extLst>
          </p:cNvPr>
          <p:cNvPicPr>
            <a:picLocks noChangeAspect="1"/>
          </p:cNvPicPr>
          <p:nvPr/>
        </p:nvPicPr>
        <p:blipFill>
          <a:blip r:embed="rId4"/>
          <a:stretch>
            <a:fillRect/>
          </a:stretch>
        </p:blipFill>
        <p:spPr>
          <a:xfrm>
            <a:off x="7572" y="3758865"/>
            <a:ext cx="1362574" cy="1325995"/>
          </a:xfrm>
          <a:prstGeom prst="rect">
            <a:avLst/>
          </a:prstGeom>
        </p:spPr>
      </p:pic>
    </p:spTree>
    <p:extLst>
      <p:ext uri="{BB962C8B-B14F-4D97-AF65-F5344CB8AC3E}">
        <p14:creationId xmlns:p14="http://schemas.microsoft.com/office/powerpoint/2010/main" val="24526389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10" name="Picture 9">
            <a:extLst>
              <a:ext uri="{FF2B5EF4-FFF2-40B4-BE49-F238E27FC236}">
                <a16:creationId xmlns:a16="http://schemas.microsoft.com/office/drawing/2014/main" id="{EF0655E9-29A4-2975-1773-FA15F3659BCB}"/>
              </a:ext>
            </a:extLst>
          </p:cNvPr>
          <p:cNvPicPr>
            <a:picLocks noChangeAspect="1"/>
          </p:cNvPicPr>
          <p:nvPr/>
        </p:nvPicPr>
        <p:blipFill>
          <a:blip r:embed="rId3"/>
          <a:stretch>
            <a:fillRect/>
          </a:stretch>
        </p:blipFill>
        <p:spPr>
          <a:xfrm>
            <a:off x="7572" y="0"/>
            <a:ext cx="3791683" cy="5143500"/>
          </a:xfrm>
          <a:prstGeom prst="rect">
            <a:avLst/>
          </a:prstGeom>
        </p:spPr>
      </p:pic>
      <p:sp>
        <p:nvSpPr>
          <p:cNvPr id="12" name="TextBox 11">
            <a:extLst>
              <a:ext uri="{FF2B5EF4-FFF2-40B4-BE49-F238E27FC236}">
                <a16:creationId xmlns:a16="http://schemas.microsoft.com/office/drawing/2014/main" id="{DED585EB-EAA1-4632-B06E-70F624F6AE32}"/>
              </a:ext>
            </a:extLst>
          </p:cNvPr>
          <p:cNvSpPr txBox="1"/>
          <p:nvPr/>
        </p:nvSpPr>
        <p:spPr>
          <a:xfrm>
            <a:off x="370255" y="2285821"/>
            <a:ext cx="3429000"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Case Study - Jody </a:t>
            </a:r>
          </a:p>
        </p:txBody>
      </p:sp>
      <p:sp>
        <p:nvSpPr>
          <p:cNvPr id="14" name="TextBox 13">
            <a:extLst>
              <a:ext uri="{FF2B5EF4-FFF2-40B4-BE49-F238E27FC236}">
                <a16:creationId xmlns:a16="http://schemas.microsoft.com/office/drawing/2014/main" id="{1A5371F8-8842-C654-C0E8-7FF4D2933085}"/>
              </a:ext>
            </a:extLst>
          </p:cNvPr>
          <p:cNvSpPr txBox="1"/>
          <p:nvPr/>
        </p:nvSpPr>
        <p:spPr>
          <a:xfrm>
            <a:off x="3844121" y="993159"/>
            <a:ext cx="5085438" cy="3116238"/>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lgn="just">
              <a:buClr>
                <a:srgbClr val="019BBF"/>
              </a:buClr>
              <a:buFont typeface="Wingdings" panose="05000000000000000000" pitchFamily="2" charset="2"/>
              <a:buChar char="§"/>
            </a:pPr>
            <a:r>
              <a:rPr lang="en-US" sz="1800">
                <a:solidFill>
                  <a:srgbClr val="00546D"/>
                </a:solidFill>
              </a:rPr>
              <a:t>40-year-old female</a:t>
            </a:r>
          </a:p>
          <a:p>
            <a:pPr marL="342900" indent="-342900" algn="just">
              <a:buClr>
                <a:srgbClr val="019BBF"/>
              </a:buClr>
              <a:buFont typeface="Wingdings" panose="05000000000000000000" pitchFamily="2" charset="2"/>
              <a:buChar char="§"/>
            </a:pPr>
            <a:r>
              <a:rPr lang="en-US" sz="1800">
                <a:solidFill>
                  <a:srgbClr val="00546D"/>
                </a:solidFill>
              </a:rPr>
              <a:t>Nurse</a:t>
            </a:r>
          </a:p>
          <a:p>
            <a:pPr marL="342900" indent="-342900" algn="just">
              <a:buClr>
                <a:srgbClr val="019BBF"/>
              </a:buClr>
              <a:buFont typeface="Wingdings" panose="05000000000000000000" pitchFamily="2" charset="2"/>
              <a:buChar char="§"/>
            </a:pPr>
            <a:r>
              <a:rPr lang="en-US" sz="1800">
                <a:solidFill>
                  <a:srgbClr val="00546D"/>
                </a:solidFill>
              </a:rPr>
              <a:t>Working 6 days straight</a:t>
            </a:r>
          </a:p>
          <a:p>
            <a:pPr marL="342900" indent="-342900" algn="just">
              <a:buClr>
                <a:srgbClr val="019BBF"/>
              </a:buClr>
              <a:buFont typeface="Wingdings" panose="05000000000000000000" pitchFamily="2" charset="2"/>
              <a:buChar char="§"/>
            </a:pPr>
            <a:r>
              <a:rPr lang="en-US" sz="1800">
                <a:solidFill>
                  <a:srgbClr val="00546D"/>
                </a:solidFill>
              </a:rPr>
              <a:t>Only attended work, no social or personal events attended during this period</a:t>
            </a:r>
          </a:p>
          <a:p>
            <a:pPr marL="342900" indent="-342900" algn="just">
              <a:buClr>
                <a:srgbClr val="019BBF"/>
              </a:buClr>
              <a:buFont typeface="Wingdings" panose="05000000000000000000" pitchFamily="2" charset="2"/>
              <a:buChar char="§"/>
            </a:pPr>
            <a:r>
              <a:rPr lang="en-US" sz="1800">
                <a:solidFill>
                  <a:srgbClr val="00546D"/>
                </a:solidFill>
              </a:rPr>
              <a:t>Contracted COVID 02/2022</a:t>
            </a:r>
          </a:p>
          <a:p>
            <a:pPr marL="342900" indent="-342900" algn="just">
              <a:buClr>
                <a:srgbClr val="019BBF"/>
              </a:buClr>
              <a:buFont typeface="Wingdings" panose="05000000000000000000" pitchFamily="2" charset="2"/>
              <a:buChar char="§"/>
            </a:pPr>
            <a:r>
              <a:rPr lang="en-US" sz="1800">
                <a:solidFill>
                  <a:srgbClr val="00546D"/>
                </a:solidFill>
              </a:rPr>
              <a:t>Unfit to work 12 months</a:t>
            </a:r>
          </a:p>
          <a:p>
            <a:pPr marL="342900" indent="-342900" algn="just">
              <a:buClr>
                <a:srgbClr val="019BBF"/>
              </a:buClr>
              <a:buFont typeface="Wingdings" panose="05000000000000000000" pitchFamily="2" charset="2"/>
              <a:buChar char="§"/>
            </a:pPr>
            <a:r>
              <a:rPr lang="en-US" sz="1800">
                <a:solidFill>
                  <a:srgbClr val="00546D"/>
                </a:solidFill>
              </a:rPr>
              <a:t>RTW after 12 months</a:t>
            </a:r>
          </a:p>
          <a:p>
            <a:pPr marL="342900" indent="-342900" algn="just">
              <a:buClr>
                <a:srgbClr val="019BBF"/>
              </a:buClr>
              <a:buFont typeface="Wingdings" panose="05000000000000000000" pitchFamily="2" charset="2"/>
              <a:buChar char="§"/>
            </a:pPr>
            <a:r>
              <a:rPr lang="en-US" sz="1800">
                <a:solidFill>
                  <a:srgbClr val="00546D"/>
                </a:solidFill>
              </a:rPr>
              <a:t>SDs were simple tasks, repetitive work – need to consider cognitive loading rather than only physical</a:t>
            </a:r>
          </a:p>
        </p:txBody>
      </p:sp>
      <p:pic>
        <p:nvPicPr>
          <p:cNvPr id="2" name="Picture 1">
            <a:extLst>
              <a:ext uri="{FF2B5EF4-FFF2-40B4-BE49-F238E27FC236}">
                <a16:creationId xmlns:a16="http://schemas.microsoft.com/office/drawing/2014/main" id="{D22067BA-4EA1-56E3-8A94-496ADF0992E8}"/>
              </a:ext>
            </a:extLst>
          </p:cNvPr>
          <p:cNvPicPr>
            <a:picLocks noChangeAspect="1"/>
          </p:cNvPicPr>
          <p:nvPr/>
        </p:nvPicPr>
        <p:blipFill>
          <a:blip r:embed="rId4"/>
          <a:stretch>
            <a:fillRect/>
          </a:stretch>
        </p:blipFill>
        <p:spPr>
          <a:xfrm>
            <a:off x="7572" y="3817506"/>
            <a:ext cx="1362574" cy="1325995"/>
          </a:xfrm>
          <a:prstGeom prst="rect">
            <a:avLst/>
          </a:prstGeom>
        </p:spPr>
      </p:pic>
    </p:spTree>
    <p:extLst>
      <p:ext uri="{BB962C8B-B14F-4D97-AF65-F5344CB8AC3E}">
        <p14:creationId xmlns:p14="http://schemas.microsoft.com/office/powerpoint/2010/main" val="29338235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10" name="Picture 9">
            <a:extLst>
              <a:ext uri="{FF2B5EF4-FFF2-40B4-BE49-F238E27FC236}">
                <a16:creationId xmlns:a16="http://schemas.microsoft.com/office/drawing/2014/main" id="{EF0655E9-29A4-2975-1773-FA15F3659BCB}"/>
              </a:ext>
            </a:extLst>
          </p:cNvPr>
          <p:cNvPicPr>
            <a:picLocks noChangeAspect="1"/>
          </p:cNvPicPr>
          <p:nvPr/>
        </p:nvPicPr>
        <p:blipFill>
          <a:blip r:embed="rId3"/>
          <a:stretch>
            <a:fillRect/>
          </a:stretch>
        </p:blipFill>
        <p:spPr>
          <a:xfrm>
            <a:off x="7572" y="0"/>
            <a:ext cx="3791683" cy="5143500"/>
          </a:xfrm>
          <a:prstGeom prst="rect">
            <a:avLst/>
          </a:prstGeom>
        </p:spPr>
      </p:pic>
      <p:sp>
        <p:nvSpPr>
          <p:cNvPr id="12" name="TextBox 11">
            <a:extLst>
              <a:ext uri="{FF2B5EF4-FFF2-40B4-BE49-F238E27FC236}">
                <a16:creationId xmlns:a16="http://schemas.microsoft.com/office/drawing/2014/main" id="{DED585EB-EAA1-4632-B06E-70F624F6AE32}"/>
              </a:ext>
            </a:extLst>
          </p:cNvPr>
          <p:cNvSpPr txBox="1"/>
          <p:nvPr/>
        </p:nvSpPr>
        <p:spPr>
          <a:xfrm>
            <a:off x="370255" y="2285821"/>
            <a:ext cx="3429000"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Case Study - Jody </a:t>
            </a:r>
          </a:p>
        </p:txBody>
      </p:sp>
      <p:sp>
        <p:nvSpPr>
          <p:cNvPr id="14" name="TextBox 13">
            <a:extLst>
              <a:ext uri="{FF2B5EF4-FFF2-40B4-BE49-F238E27FC236}">
                <a16:creationId xmlns:a16="http://schemas.microsoft.com/office/drawing/2014/main" id="{1A5371F8-8842-C654-C0E8-7FF4D2933085}"/>
              </a:ext>
            </a:extLst>
          </p:cNvPr>
          <p:cNvSpPr txBox="1"/>
          <p:nvPr/>
        </p:nvSpPr>
        <p:spPr>
          <a:xfrm>
            <a:off x="3799255" y="1290630"/>
            <a:ext cx="5085438" cy="286232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buClr>
                <a:srgbClr val="019BBF"/>
              </a:buClr>
              <a:buFont typeface="Wingdings" panose="05000000000000000000" pitchFamily="2" charset="2"/>
              <a:buChar char="§"/>
            </a:pPr>
            <a:r>
              <a:rPr lang="en-US" sz="1800">
                <a:solidFill>
                  <a:srgbClr val="00546D"/>
                </a:solidFill>
              </a:rPr>
              <a:t>Referral sent to WRP by GP</a:t>
            </a:r>
          </a:p>
          <a:p>
            <a:pPr marL="342900" indent="-342900" algn="just">
              <a:buClr>
                <a:srgbClr val="019BBF"/>
              </a:buClr>
              <a:buFont typeface="Wingdings" panose="05000000000000000000" pitchFamily="2" charset="2"/>
              <a:buChar char="§"/>
            </a:pPr>
            <a:r>
              <a:rPr lang="en-US" sz="1800">
                <a:solidFill>
                  <a:srgbClr val="00546D"/>
                </a:solidFill>
              </a:rPr>
              <a:t>Ax’s completed by WRP</a:t>
            </a:r>
          </a:p>
          <a:p>
            <a:pPr marL="342900" indent="-342900" algn="just">
              <a:buClr>
                <a:srgbClr val="019BBF"/>
              </a:buClr>
              <a:buFont typeface="Wingdings" panose="05000000000000000000" pitchFamily="2" charset="2"/>
              <a:buChar char="§"/>
            </a:pPr>
            <a:r>
              <a:rPr lang="en-US" sz="1800" err="1">
                <a:solidFill>
                  <a:srgbClr val="00546D"/>
                </a:solidFill>
              </a:rPr>
              <a:t>INAx</a:t>
            </a:r>
            <a:r>
              <a:rPr lang="en-US" sz="1800">
                <a:solidFill>
                  <a:srgbClr val="00546D"/>
                </a:solidFill>
              </a:rPr>
              <a:t> (including physical / psychological ax’s)</a:t>
            </a:r>
          </a:p>
          <a:p>
            <a:pPr marL="342900" indent="-342900" algn="just">
              <a:buClr>
                <a:srgbClr val="019BBF"/>
              </a:buClr>
              <a:buFont typeface="Wingdings" panose="05000000000000000000" pitchFamily="2" charset="2"/>
              <a:buChar char="§"/>
            </a:pPr>
            <a:r>
              <a:rPr lang="en-US" sz="1800">
                <a:solidFill>
                  <a:srgbClr val="00546D"/>
                </a:solidFill>
              </a:rPr>
              <a:t>ADL</a:t>
            </a:r>
          </a:p>
          <a:p>
            <a:pPr marL="342900" indent="-342900" algn="just">
              <a:buClr>
                <a:srgbClr val="019BBF"/>
              </a:buClr>
              <a:buFont typeface="Wingdings" panose="05000000000000000000" pitchFamily="2" charset="2"/>
              <a:buChar char="§"/>
            </a:pPr>
            <a:r>
              <a:rPr lang="en-US" sz="1800">
                <a:solidFill>
                  <a:srgbClr val="00546D"/>
                </a:solidFill>
              </a:rPr>
              <a:t>Liaison with referrer (insurer)</a:t>
            </a:r>
          </a:p>
          <a:p>
            <a:pPr marL="342900" indent="-342900" algn="just">
              <a:buClr>
                <a:srgbClr val="019BBF"/>
              </a:buClr>
              <a:buFont typeface="Wingdings" panose="05000000000000000000" pitchFamily="2" charset="2"/>
              <a:buChar char="§"/>
            </a:pPr>
            <a:r>
              <a:rPr lang="en-US" sz="1800">
                <a:solidFill>
                  <a:srgbClr val="00546D"/>
                </a:solidFill>
              </a:rPr>
              <a:t>Recommendation to have aids to allow for return to avocational roles (mother, wife, friend) &amp; RTW</a:t>
            </a:r>
          </a:p>
          <a:p>
            <a:pPr marL="342900" indent="-342900" algn="just">
              <a:buClr>
                <a:srgbClr val="019BBF"/>
              </a:buClr>
              <a:buFont typeface="Wingdings" panose="05000000000000000000" pitchFamily="2" charset="2"/>
              <a:buChar char="§"/>
            </a:pPr>
            <a:r>
              <a:rPr lang="en-US" sz="1800">
                <a:solidFill>
                  <a:srgbClr val="00546D"/>
                </a:solidFill>
              </a:rPr>
              <a:t>Contact with all treating parties</a:t>
            </a:r>
          </a:p>
          <a:p>
            <a:pPr marL="342900" indent="-342900" algn="just">
              <a:buClr>
                <a:srgbClr val="019BBF"/>
              </a:buClr>
              <a:buFont typeface="Wingdings" panose="05000000000000000000" pitchFamily="2" charset="2"/>
              <a:buChar char="§"/>
            </a:pPr>
            <a:r>
              <a:rPr lang="en-US" sz="1800">
                <a:solidFill>
                  <a:srgbClr val="00546D"/>
                </a:solidFill>
              </a:rPr>
              <a:t>Ensure psychologically safe</a:t>
            </a:r>
          </a:p>
        </p:txBody>
      </p:sp>
      <p:pic>
        <p:nvPicPr>
          <p:cNvPr id="2" name="Picture 1">
            <a:extLst>
              <a:ext uri="{FF2B5EF4-FFF2-40B4-BE49-F238E27FC236}">
                <a16:creationId xmlns:a16="http://schemas.microsoft.com/office/drawing/2014/main" id="{AB72CBF0-53B2-47FA-56D4-8FB640E4FD6C}"/>
              </a:ext>
            </a:extLst>
          </p:cNvPr>
          <p:cNvPicPr>
            <a:picLocks noChangeAspect="1"/>
          </p:cNvPicPr>
          <p:nvPr/>
        </p:nvPicPr>
        <p:blipFill>
          <a:blip r:embed="rId4"/>
          <a:stretch>
            <a:fillRect/>
          </a:stretch>
        </p:blipFill>
        <p:spPr>
          <a:xfrm>
            <a:off x="0" y="3776562"/>
            <a:ext cx="1362574" cy="1325995"/>
          </a:xfrm>
          <a:prstGeom prst="rect">
            <a:avLst/>
          </a:prstGeom>
        </p:spPr>
      </p:pic>
    </p:spTree>
    <p:extLst>
      <p:ext uri="{BB962C8B-B14F-4D97-AF65-F5344CB8AC3E}">
        <p14:creationId xmlns:p14="http://schemas.microsoft.com/office/powerpoint/2010/main" val="36349084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10" name="Picture 9">
            <a:extLst>
              <a:ext uri="{FF2B5EF4-FFF2-40B4-BE49-F238E27FC236}">
                <a16:creationId xmlns:a16="http://schemas.microsoft.com/office/drawing/2014/main" id="{EF0655E9-29A4-2975-1773-FA15F3659BCB}"/>
              </a:ext>
            </a:extLst>
          </p:cNvPr>
          <p:cNvPicPr>
            <a:picLocks noChangeAspect="1"/>
          </p:cNvPicPr>
          <p:nvPr/>
        </p:nvPicPr>
        <p:blipFill>
          <a:blip r:embed="rId3"/>
          <a:stretch>
            <a:fillRect/>
          </a:stretch>
        </p:blipFill>
        <p:spPr>
          <a:xfrm>
            <a:off x="7572" y="0"/>
            <a:ext cx="3791683" cy="5143500"/>
          </a:xfrm>
          <a:prstGeom prst="rect">
            <a:avLst/>
          </a:prstGeom>
        </p:spPr>
      </p:pic>
      <p:sp>
        <p:nvSpPr>
          <p:cNvPr id="12" name="TextBox 11">
            <a:extLst>
              <a:ext uri="{FF2B5EF4-FFF2-40B4-BE49-F238E27FC236}">
                <a16:creationId xmlns:a16="http://schemas.microsoft.com/office/drawing/2014/main" id="{DED585EB-EAA1-4632-B06E-70F624F6AE32}"/>
              </a:ext>
            </a:extLst>
          </p:cNvPr>
          <p:cNvSpPr txBox="1"/>
          <p:nvPr/>
        </p:nvSpPr>
        <p:spPr>
          <a:xfrm>
            <a:off x="370255" y="2285821"/>
            <a:ext cx="3429000"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Case Study - Jody </a:t>
            </a:r>
          </a:p>
        </p:txBody>
      </p:sp>
      <p:sp>
        <p:nvSpPr>
          <p:cNvPr id="14" name="TextBox 13">
            <a:extLst>
              <a:ext uri="{FF2B5EF4-FFF2-40B4-BE49-F238E27FC236}">
                <a16:creationId xmlns:a16="http://schemas.microsoft.com/office/drawing/2014/main" id="{1A5371F8-8842-C654-C0E8-7FF4D2933085}"/>
              </a:ext>
            </a:extLst>
          </p:cNvPr>
          <p:cNvSpPr txBox="1"/>
          <p:nvPr/>
        </p:nvSpPr>
        <p:spPr>
          <a:xfrm>
            <a:off x="3869758" y="1355882"/>
            <a:ext cx="5085438" cy="2562240"/>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lgn="just">
              <a:buClr>
                <a:srgbClr val="019BBF"/>
              </a:buClr>
              <a:buFont typeface="Wingdings" panose="05000000000000000000" pitchFamily="2" charset="2"/>
              <a:buChar char="§"/>
            </a:pPr>
            <a:r>
              <a:rPr lang="en-US" sz="1800" b="1" u="sng">
                <a:solidFill>
                  <a:srgbClr val="00546D"/>
                </a:solidFill>
              </a:rPr>
              <a:t>All ADL’s declined</a:t>
            </a:r>
          </a:p>
          <a:p>
            <a:pPr marL="342900" indent="-342900" algn="just">
              <a:buClr>
                <a:srgbClr val="019BBF"/>
              </a:buClr>
              <a:buFont typeface="Wingdings" panose="05000000000000000000" pitchFamily="2" charset="2"/>
              <a:buChar char="§"/>
            </a:pPr>
            <a:r>
              <a:rPr lang="en-US" sz="1800">
                <a:solidFill>
                  <a:srgbClr val="00546D"/>
                </a:solidFill>
              </a:rPr>
              <a:t>Turning point psychologically for worker</a:t>
            </a:r>
          </a:p>
          <a:p>
            <a:pPr marL="342900" indent="-342900" algn="just">
              <a:buClr>
                <a:srgbClr val="019BBF"/>
              </a:buClr>
              <a:buFont typeface="Wingdings" panose="05000000000000000000" pitchFamily="2" charset="2"/>
              <a:buChar char="§"/>
            </a:pPr>
            <a:r>
              <a:rPr lang="en-US" sz="1800">
                <a:solidFill>
                  <a:srgbClr val="00546D"/>
                </a:solidFill>
              </a:rPr>
              <a:t>Inability to understand actions (perceived injustice)</a:t>
            </a:r>
          </a:p>
          <a:p>
            <a:pPr marL="342900" indent="-342900" algn="just">
              <a:buClr>
                <a:srgbClr val="019BBF"/>
              </a:buClr>
              <a:buFont typeface="Wingdings" panose="05000000000000000000" pitchFamily="2" charset="2"/>
              <a:buChar char="§"/>
            </a:pPr>
            <a:r>
              <a:rPr lang="en-US" sz="1800">
                <a:solidFill>
                  <a:srgbClr val="00546D"/>
                </a:solidFill>
              </a:rPr>
              <a:t>Sense of loss / grieving role</a:t>
            </a:r>
          </a:p>
          <a:p>
            <a:pPr marL="342900" indent="-342900" algn="just">
              <a:buClr>
                <a:srgbClr val="019BBF"/>
              </a:buClr>
              <a:buFont typeface="Wingdings" panose="05000000000000000000" pitchFamily="2" charset="2"/>
              <a:buChar char="§"/>
            </a:pPr>
            <a:r>
              <a:rPr lang="en-US" sz="1800" b="1">
                <a:solidFill>
                  <a:srgbClr val="00546D"/>
                </a:solidFill>
              </a:rPr>
              <a:t>Worker seeks legal support (turning point for claim)</a:t>
            </a:r>
          </a:p>
          <a:p>
            <a:pPr marL="342900" indent="-342900" algn="just">
              <a:buClr>
                <a:srgbClr val="019BBF"/>
              </a:buClr>
              <a:buFont typeface="Wingdings" panose="05000000000000000000" pitchFamily="2" charset="2"/>
              <a:buChar char="§"/>
            </a:pPr>
            <a:r>
              <a:rPr lang="en-US" sz="1800">
                <a:solidFill>
                  <a:srgbClr val="00546D"/>
                </a:solidFill>
              </a:rPr>
              <a:t>WRP to focus on workers mental health state</a:t>
            </a:r>
          </a:p>
          <a:p>
            <a:pPr marL="342900" indent="-342900" algn="just">
              <a:buClr>
                <a:srgbClr val="019BBF"/>
              </a:buClr>
              <a:buFont typeface="Wingdings" panose="05000000000000000000" pitchFamily="2" charset="2"/>
              <a:buChar char="§"/>
            </a:pPr>
            <a:r>
              <a:rPr lang="en-US" sz="1800">
                <a:solidFill>
                  <a:srgbClr val="00546D"/>
                </a:solidFill>
              </a:rPr>
              <a:t>WRP to focus on educating insurer &amp; employer</a:t>
            </a:r>
          </a:p>
        </p:txBody>
      </p:sp>
      <p:pic>
        <p:nvPicPr>
          <p:cNvPr id="2" name="Picture 1">
            <a:extLst>
              <a:ext uri="{FF2B5EF4-FFF2-40B4-BE49-F238E27FC236}">
                <a16:creationId xmlns:a16="http://schemas.microsoft.com/office/drawing/2014/main" id="{7BB47F69-94CA-7209-EBCD-E34CB3327E89}"/>
              </a:ext>
            </a:extLst>
          </p:cNvPr>
          <p:cNvPicPr>
            <a:picLocks noChangeAspect="1"/>
          </p:cNvPicPr>
          <p:nvPr/>
        </p:nvPicPr>
        <p:blipFill>
          <a:blip r:embed="rId4"/>
          <a:stretch>
            <a:fillRect/>
          </a:stretch>
        </p:blipFill>
        <p:spPr>
          <a:xfrm>
            <a:off x="7572" y="3776562"/>
            <a:ext cx="1362574" cy="1325995"/>
          </a:xfrm>
          <a:prstGeom prst="rect">
            <a:avLst/>
          </a:prstGeom>
        </p:spPr>
      </p:pic>
    </p:spTree>
    <p:extLst>
      <p:ext uri="{BB962C8B-B14F-4D97-AF65-F5344CB8AC3E}">
        <p14:creationId xmlns:p14="http://schemas.microsoft.com/office/powerpoint/2010/main" val="25810134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10" name="Picture 9">
            <a:extLst>
              <a:ext uri="{FF2B5EF4-FFF2-40B4-BE49-F238E27FC236}">
                <a16:creationId xmlns:a16="http://schemas.microsoft.com/office/drawing/2014/main" id="{EF0655E9-29A4-2975-1773-FA15F3659BCB}"/>
              </a:ext>
            </a:extLst>
          </p:cNvPr>
          <p:cNvPicPr>
            <a:picLocks noChangeAspect="1"/>
          </p:cNvPicPr>
          <p:nvPr/>
        </p:nvPicPr>
        <p:blipFill>
          <a:blip r:embed="rId3"/>
          <a:stretch>
            <a:fillRect/>
          </a:stretch>
        </p:blipFill>
        <p:spPr>
          <a:xfrm>
            <a:off x="7572" y="0"/>
            <a:ext cx="3791683" cy="5143500"/>
          </a:xfrm>
          <a:prstGeom prst="rect">
            <a:avLst/>
          </a:prstGeom>
        </p:spPr>
      </p:pic>
      <p:sp>
        <p:nvSpPr>
          <p:cNvPr id="12" name="TextBox 11">
            <a:extLst>
              <a:ext uri="{FF2B5EF4-FFF2-40B4-BE49-F238E27FC236}">
                <a16:creationId xmlns:a16="http://schemas.microsoft.com/office/drawing/2014/main" id="{DED585EB-EAA1-4632-B06E-70F624F6AE32}"/>
              </a:ext>
            </a:extLst>
          </p:cNvPr>
          <p:cNvSpPr txBox="1"/>
          <p:nvPr/>
        </p:nvSpPr>
        <p:spPr>
          <a:xfrm>
            <a:off x="370255" y="2285821"/>
            <a:ext cx="3429000"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Case Study - Jody </a:t>
            </a:r>
          </a:p>
        </p:txBody>
      </p:sp>
      <p:sp>
        <p:nvSpPr>
          <p:cNvPr id="14" name="TextBox 13">
            <a:extLst>
              <a:ext uri="{FF2B5EF4-FFF2-40B4-BE49-F238E27FC236}">
                <a16:creationId xmlns:a16="http://schemas.microsoft.com/office/drawing/2014/main" id="{1A5371F8-8842-C654-C0E8-7FF4D2933085}"/>
              </a:ext>
            </a:extLst>
          </p:cNvPr>
          <p:cNvSpPr txBox="1"/>
          <p:nvPr/>
        </p:nvSpPr>
        <p:spPr>
          <a:xfrm>
            <a:off x="3850589" y="1497764"/>
            <a:ext cx="4923156" cy="2308324"/>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lgn="just">
              <a:buClr>
                <a:srgbClr val="019BBF"/>
              </a:buClr>
              <a:buFont typeface="Wingdings" panose="05000000000000000000" pitchFamily="2" charset="2"/>
              <a:buChar char="§"/>
            </a:pPr>
            <a:r>
              <a:rPr lang="en-US" sz="1800">
                <a:solidFill>
                  <a:srgbClr val="00546D"/>
                </a:solidFill>
              </a:rPr>
              <a:t>ILARS grant sought and approved.</a:t>
            </a:r>
          </a:p>
          <a:p>
            <a:pPr marL="342900" indent="-342900" algn="just">
              <a:buClr>
                <a:srgbClr val="019BBF"/>
              </a:buClr>
              <a:buFont typeface="Wingdings" panose="05000000000000000000" pitchFamily="2" charset="2"/>
              <a:buChar char="§"/>
            </a:pPr>
            <a:r>
              <a:rPr lang="en-US" sz="1800">
                <a:solidFill>
                  <a:srgbClr val="00546D"/>
                </a:solidFill>
              </a:rPr>
              <a:t>Legal advice and support.</a:t>
            </a:r>
          </a:p>
          <a:p>
            <a:pPr marL="342900" indent="-342900" algn="just">
              <a:buClr>
                <a:srgbClr val="019BBF"/>
              </a:buClr>
              <a:buFont typeface="Wingdings" panose="05000000000000000000" pitchFamily="2" charset="2"/>
              <a:buChar char="§"/>
            </a:pPr>
            <a:r>
              <a:rPr lang="en-US" sz="1800">
                <a:solidFill>
                  <a:srgbClr val="00546D"/>
                </a:solidFill>
              </a:rPr>
              <a:t>Independent ADL ax and report.</a:t>
            </a:r>
          </a:p>
          <a:p>
            <a:pPr marL="342900" indent="-342900" algn="just">
              <a:buClr>
                <a:srgbClr val="019BBF"/>
              </a:buClr>
              <a:buFont typeface="Wingdings" panose="05000000000000000000" pitchFamily="2" charset="2"/>
              <a:buChar char="§"/>
            </a:pPr>
            <a:r>
              <a:rPr lang="en-US" sz="1800">
                <a:solidFill>
                  <a:srgbClr val="00546D"/>
                </a:solidFill>
              </a:rPr>
              <a:t>Defendant legal review – recommendations included: approval of all ADL recommendations </a:t>
            </a:r>
            <a:r>
              <a:rPr lang="en-US" sz="1800" b="1">
                <a:solidFill>
                  <a:srgbClr val="00546D"/>
                </a:solidFill>
              </a:rPr>
              <a:t>with a firm recommendation that the insurer begin to ‘do their job’ and take a ‘care bear’ approach</a:t>
            </a:r>
            <a:r>
              <a:rPr lang="en-US" sz="1800">
                <a:solidFill>
                  <a:srgbClr val="00546D"/>
                </a:solidFill>
              </a:rPr>
              <a:t>.</a:t>
            </a:r>
            <a:endParaRPr lang="en-US" sz="1800" b="1">
              <a:solidFill>
                <a:srgbClr val="00546D"/>
              </a:solidFill>
            </a:endParaRPr>
          </a:p>
        </p:txBody>
      </p:sp>
      <p:pic>
        <p:nvPicPr>
          <p:cNvPr id="2" name="Picture 1">
            <a:extLst>
              <a:ext uri="{FF2B5EF4-FFF2-40B4-BE49-F238E27FC236}">
                <a16:creationId xmlns:a16="http://schemas.microsoft.com/office/drawing/2014/main" id="{62F9026D-3837-9306-80F7-79E71E221A05}"/>
              </a:ext>
            </a:extLst>
          </p:cNvPr>
          <p:cNvPicPr>
            <a:picLocks noChangeAspect="1"/>
          </p:cNvPicPr>
          <p:nvPr/>
        </p:nvPicPr>
        <p:blipFill>
          <a:blip r:embed="rId4"/>
          <a:stretch>
            <a:fillRect/>
          </a:stretch>
        </p:blipFill>
        <p:spPr>
          <a:xfrm>
            <a:off x="7572" y="3776562"/>
            <a:ext cx="1362574" cy="1325995"/>
          </a:xfrm>
          <a:prstGeom prst="rect">
            <a:avLst/>
          </a:prstGeom>
        </p:spPr>
      </p:pic>
    </p:spTree>
    <p:extLst>
      <p:ext uri="{BB962C8B-B14F-4D97-AF65-F5344CB8AC3E}">
        <p14:creationId xmlns:p14="http://schemas.microsoft.com/office/powerpoint/2010/main" val="4244297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Workers Compensation Division"/>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r>
              <a:t>Workers Compensation Division</a:t>
            </a:r>
          </a:p>
        </p:txBody>
      </p:sp>
      <p:sp>
        <p:nvSpPr>
          <p:cNvPr id="244" name="Section 290 of the Workplace Injury Management and Workers Compensation Act 1998…"/>
          <p:cNvSpPr txBox="1">
            <a:spLocks noGrp="1"/>
          </p:cNvSpPr>
          <p:nvPr>
            <p:ph type="body" idx="1"/>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a:buBlip>
                <a:blip r:embed="rId3"/>
              </a:buBlip>
            </a:pPr>
            <a:r>
              <a:t>Section 290 of the </a:t>
            </a:r>
            <a:r>
              <a:rPr i="1"/>
              <a:t>Workplace Injury Management and Workers Compensation Act 1998 </a:t>
            </a:r>
          </a:p>
          <a:p>
            <a:pPr>
              <a:buBlip>
                <a:blip r:embed="rId3"/>
              </a:buBlip>
            </a:pPr>
            <a:r>
              <a:t>Deals information exchange between the parties </a:t>
            </a:r>
          </a:p>
          <a:p>
            <a:pPr>
              <a:buBlip>
                <a:blip r:embed="rId3"/>
              </a:buBlip>
            </a:pPr>
            <a:r>
              <a:t>Requires the parties to </a:t>
            </a:r>
            <a:r>
              <a:rPr lang="en-AU"/>
              <a:t>provide</a:t>
            </a:r>
            <a:r>
              <a:t> to the other party and the Commission such information and documents as the Commission rules require</a:t>
            </a:r>
          </a:p>
          <a:p>
            <a:pPr>
              <a:buBlip>
                <a:blip r:embed="rId3"/>
              </a:buBlip>
            </a:pPr>
            <a:r>
              <a:t>Can be penalties or costs implications </a:t>
            </a:r>
          </a:p>
        </p:txBody>
      </p:sp>
      <p:sp>
        <p:nvSpPr>
          <p:cNvPr id="245"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2105992424"/>
      </p:ext>
    </p:extLst>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8E14CC38-7B37-238E-485C-53CDFE3278FA}"/>
              </a:ext>
            </a:extLst>
          </p:cNvPr>
          <p:cNvSpPr/>
          <p:nvPr/>
        </p:nvSpPr>
        <p:spPr>
          <a:xfrm>
            <a:off x="7572" y="4642214"/>
            <a:ext cx="6984683" cy="6668"/>
          </a:xfrm>
          <a:custGeom>
            <a:avLst/>
            <a:gdLst/>
            <a:ahLst/>
            <a:cxnLst/>
            <a:rect l="l" t="t" r="r" b="b"/>
            <a:pathLst>
              <a:path w="9312910" h="8890">
                <a:moveTo>
                  <a:pt x="9312898" y="0"/>
                </a:moveTo>
                <a:lnTo>
                  <a:pt x="0" y="0"/>
                </a:lnTo>
                <a:lnTo>
                  <a:pt x="0" y="8394"/>
                </a:lnTo>
                <a:lnTo>
                  <a:pt x="9312898" y="8394"/>
                </a:lnTo>
                <a:lnTo>
                  <a:pt x="9312898" y="0"/>
                </a:lnTo>
                <a:close/>
              </a:path>
            </a:pathLst>
          </a:custGeom>
          <a:solidFill>
            <a:srgbClr val="009ABE"/>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pic>
        <p:nvPicPr>
          <p:cNvPr id="10" name="Picture 9">
            <a:extLst>
              <a:ext uri="{FF2B5EF4-FFF2-40B4-BE49-F238E27FC236}">
                <a16:creationId xmlns:a16="http://schemas.microsoft.com/office/drawing/2014/main" id="{EF0655E9-29A4-2975-1773-FA15F3659BCB}"/>
              </a:ext>
            </a:extLst>
          </p:cNvPr>
          <p:cNvPicPr>
            <a:picLocks noChangeAspect="1"/>
          </p:cNvPicPr>
          <p:nvPr/>
        </p:nvPicPr>
        <p:blipFill>
          <a:blip r:embed="rId3"/>
          <a:stretch>
            <a:fillRect/>
          </a:stretch>
        </p:blipFill>
        <p:spPr>
          <a:xfrm>
            <a:off x="7572" y="0"/>
            <a:ext cx="3791683" cy="5143500"/>
          </a:xfrm>
          <a:prstGeom prst="rect">
            <a:avLst/>
          </a:prstGeom>
        </p:spPr>
      </p:pic>
      <p:sp>
        <p:nvSpPr>
          <p:cNvPr id="2" name="TextBox 1">
            <a:extLst>
              <a:ext uri="{FF2B5EF4-FFF2-40B4-BE49-F238E27FC236}">
                <a16:creationId xmlns:a16="http://schemas.microsoft.com/office/drawing/2014/main" id="{9CF9E11C-AD88-65A3-E5B2-2D3DB80E7523}"/>
              </a:ext>
            </a:extLst>
          </p:cNvPr>
          <p:cNvSpPr txBox="1"/>
          <p:nvPr/>
        </p:nvSpPr>
        <p:spPr>
          <a:xfrm>
            <a:off x="204716" y="2259856"/>
            <a:ext cx="1832213"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b="1">
                <a:solidFill>
                  <a:schemeClr val="bg1"/>
                </a:solidFill>
                <a:effectLst>
                  <a:outerShdw blurRad="38100" dist="38100" dir="2700000" algn="tl">
                    <a:srgbClr val="000000">
                      <a:alpha val="43137"/>
                    </a:srgbClr>
                  </a:outerShdw>
                </a:effectLst>
              </a:rPr>
              <a:t>Learnings </a:t>
            </a:r>
          </a:p>
        </p:txBody>
      </p:sp>
      <p:sp>
        <p:nvSpPr>
          <p:cNvPr id="3" name="TextBox 2">
            <a:extLst>
              <a:ext uri="{FF2B5EF4-FFF2-40B4-BE49-F238E27FC236}">
                <a16:creationId xmlns:a16="http://schemas.microsoft.com/office/drawing/2014/main" id="{41D29254-61E6-E301-125B-B32C32ACACD6}"/>
              </a:ext>
            </a:extLst>
          </p:cNvPr>
          <p:cNvSpPr txBox="1"/>
          <p:nvPr/>
        </p:nvSpPr>
        <p:spPr>
          <a:xfrm>
            <a:off x="3856939" y="1105694"/>
            <a:ext cx="4757222" cy="283923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lgn="just">
              <a:buClr>
                <a:srgbClr val="019BBF"/>
              </a:buClr>
              <a:buFont typeface="Wingdings" panose="05000000000000000000" pitchFamily="2" charset="2"/>
              <a:buChar char="§"/>
            </a:pPr>
            <a:r>
              <a:rPr lang="en-US" sz="1800">
                <a:solidFill>
                  <a:srgbClr val="00546D"/>
                </a:solidFill>
              </a:rPr>
              <a:t>It </a:t>
            </a:r>
            <a:r>
              <a:rPr lang="en-US" sz="1800" b="1" i="1" u="sng">
                <a:solidFill>
                  <a:srgbClr val="00546D"/>
                </a:solidFill>
              </a:rPr>
              <a:t>does</a:t>
            </a:r>
            <a:r>
              <a:rPr lang="en-US" sz="1800">
                <a:solidFill>
                  <a:srgbClr val="00546D"/>
                </a:solidFill>
              </a:rPr>
              <a:t> pay to care</a:t>
            </a:r>
          </a:p>
          <a:p>
            <a:pPr marL="342900" indent="-342900" algn="just">
              <a:buClr>
                <a:srgbClr val="019BBF"/>
              </a:buClr>
              <a:buFont typeface="Wingdings" panose="05000000000000000000" pitchFamily="2" charset="2"/>
              <a:buChar char="§"/>
            </a:pPr>
            <a:r>
              <a:rPr lang="en-US" sz="1800">
                <a:solidFill>
                  <a:srgbClr val="00546D"/>
                </a:solidFill>
              </a:rPr>
              <a:t>Avoidable</a:t>
            </a:r>
          </a:p>
          <a:p>
            <a:pPr marL="342900" indent="-342900" algn="just">
              <a:buClr>
                <a:srgbClr val="019BBF"/>
              </a:buClr>
              <a:buFont typeface="Wingdings" panose="05000000000000000000" pitchFamily="2" charset="2"/>
              <a:buChar char="§"/>
            </a:pPr>
            <a:r>
              <a:rPr lang="en-US" sz="1800">
                <a:solidFill>
                  <a:srgbClr val="00546D"/>
                </a:solidFill>
              </a:rPr>
              <a:t>Claim now has a secondary psychological component</a:t>
            </a:r>
          </a:p>
          <a:p>
            <a:pPr marL="342900" indent="-342900" algn="just">
              <a:buClr>
                <a:srgbClr val="019BBF"/>
              </a:buClr>
              <a:buFont typeface="Wingdings" panose="05000000000000000000" pitchFamily="2" charset="2"/>
              <a:buChar char="§"/>
            </a:pPr>
            <a:r>
              <a:rPr lang="en-US" sz="1800">
                <a:solidFill>
                  <a:srgbClr val="00546D"/>
                </a:solidFill>
              </a:rPr>
              <a:t>Worker disengaged from process, now there is a WIFM outlook</a:t>
            </a:r>
          </a:p>
          <a:p>
            <a:pPr marL="342900" indent="-342900" algn="just">
              <a:buClr>
                <a:srgbClr val="019BBF"/>
              </a:buClr>
              <a:buFont typeface="Wingdings" panose="05000000000000000000" pitchFamily="2" charset="2"/>
              <a:buChar char="§"/>
            </a:pPr>
            <a:r>
              <a:rPr lang="en-US" sz="1800">
                <a:solidFill>
                  <a:srgbClr val="00546D"/>
                </a:solidFill>
              </a:rPr>
              <a:t>Additional treaters involved</a:t>
            </a:r>
          </a:p>
          <a:p>
            <a:pPr marL="342900" indent="-342900" algn="just">
              <a:buClr>
                <a:srgbClr val="019BBF"/>
              </a:buClr>
              <a:buFont typeface="Wingdings" panose="05000000000000000000" pitchFamily="2" charset="2"/>
              <a:buChar char="§"/>
            </a:pPr>
            <a:r>
              <a:rPr lang="en-US" sz="1800">
                <a:solidFill>
                  <a:srgbClr val="00546D"/>
                </a:solidFill>
              </a:rPr>
              <a:t>Claim more costly </a:t>
            </a:r>
          </a:p>
          <a:p>
            <a:pPr marL="342900" indent="-342900" algn="just">
              <a:buClr>
                <a:srgbClr val="019BBF"/>
              </a:buClr>
              <a:buFont typeface="Wingdings" panose="05000000000000000000" pitchFamily="2" charset="2"/>
              <a:buChar char="§"/>
            </a:pPr>
            <a:r>
              <a:rPr lang="en-US" sz="1800">
                <a:solidFill>
                  <a:srgbClr val="00546D"/>
                </a:solidFill>
              </a:rPr>
              <a:t>Compliant with ALL requests and continues to be compliant in order to benefit herself</a:t>
            </a:r>
          </a:p>
        </p:txBody>
      </p:sp>
    </p:spTree>
    <p:extLst>
      <p:ext uri="{BB962C8B-B14F-4D97-AF65-F5344CB8AC3E}">
        <p14:creationId xmlns:p14="http://schemas.microsoft.com/office/powerpoint/2010/main" val="30691683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19BBF"/>
        </a:solidFill>
        <a:effectLst/>
      </p:bgPr>
    </p:bg>
    <p:spTree>
      <p:nvGrpSpPr>
        <p:cNvPr id="1" name=""/>
        <p:cNvGrpSpPr/>
        <p:nvPr/>
      </p:nvGrpSpPr>
      <p:grpSpPr>
        <a:xfrm>
          <a:off x="0" y="0"/>
          <a:ext cx="0" cy="0"/>
          <a:chOff x="0" y="0"/>
          <a:chExt cx="0" cy="0"/>
        </a:xfrm>
      </p:grpSpPr>
      <p:pic>
        <p:nvPicPr>
          <p:cNvPr id="12" name="Picture 11" descr="Three women gathered around laptop">
            <a:extLst>
              <a:ext uri="{FF2B5EF4-FFF2-40B4-BE49-F238E27FC236}">
                <a16:creationId xmlns:a16="http://schemas.microsoft.com/office/drawing/2014/main" id="{8A91928D-BC2E-37B4-4078-98967BCC2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10" name="object 16">
            <a:extLst>
              <a:ext uri="{FF2B5EF4-FFF2-40B4-BE49-F238E27FC236}">
                <a16:creationId xmlns:a16="http://schemas.microsoft.com/office/drawing/2014/main" id="{39F85E15-4B12-BA52-8F43-7D785A89F97B}"/>
              </a:ext>
            </a:extLst>
          </p:cNvPr>
          <p:cNvSpPr txBox="1">
            <a:spLocks/>
          </p:cNvSpPr>
          <p:nvPr/>
        </p:nvSpPr>
        <p:spPr>
          <a:xfrm>
            <a:off x="7371327" y="4833028"/>
            <a:ext cx="1817837" cy="198196"/>
          </a:xfrm>
          <a:prstGeom prst="rect">
            <a:avLst/>
          </a:prstGeom>
        </p:spPr>
        <p:txBody>
          <a:bodyPr vert="horz" wrap="square" lIns="0" tIns="4191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9525" marR="3810" lvl="0" indent="0" defTabSz="685800" eaLnBrk="1" fontAlgn="auto" latinLnBrk="0" hangingPunct="1">
              <a:spcBef>
                <a:spcPts val="330"/>
              </a:spcBef>
              <a:spcAft>
                <a:spcPts val="0"/>
              </a:spcAft>
              <a:buClrTx/>
              <a:buSzTx/>
              <a:buFontTx/>
              <a:buNone/>
              <a:tabLst/>
              <a:defRPr/>
            </a:pPr>
            <a:r>
              <a:rPr kumimoji="0" lang="en-AU" sz="1013" b="1" i="0" u="none" strike="noStrike" kern="0" cap="none" spc="-38" normalizeH="0" baseline="0" noProof="0">
                <a:ln>
                  <a:noFill/>
                </a:ln>
                <a:solidFill>
                  <a:sysClr val="window" lastClr="FFFFFF"/>
                </a:solidFill>
                <a:effectLst>
                  <a:outerShdw blurRad="38100" dist="38100" dir="2700000" algn="tl">
                    <a:srgbClr val="000000">
                      <a:alpha val="43137"/>
                    </a:srgbClr>
                  </a:outerShdw>
                </a:effectLst>
                <a:uLnTx/>
                <a:uFillTx/>
                <a:latin typeface="Calibri"/>
                <a:ea typeface="+mj-ea"/>
                <a:cs typeface="Calibri"/>
              </a:rPr>
              <a:t>ARPA |   </a:t>
            </a:r>
            <a:r>
              <a:rPr lang="en-AU" sz="1013" b="1" kern="0" spc="-38">
                <a:solidFill>
                  <a:sysClr val="window" lastClr="FFFFFF"/>
                </a:solidFill>
                <a:effectLst>
                  <a:outerShdw blurRad="38100" dist="38100" dir="2700000" algn="tl">
                    <a:srgbClr val="000000">
                      <a:alpha val="43137"/>
                    </a:srgbClr>
                  </a:outerShdw>
                </a:effectLst>
              </a:rPr>
              <a:t>1300 886 901</a:t>
            </a:r>
          </a:p>
        </p:txBody>
      </p:sp>
      <p:sp>
        <p:nvSpPr>
          <p:cNvPr id="16" name="Rectangle 15">
            <a:extLst>
              <a:ext uri="{FF2B5EF4-FFF2-40B4-BE49-F238E27FC236}">
                <a16:creationId xmlns:a16="http://schemas.microsoft.com/office/drawing/2014/main" id="{E91594C9-AE7D-9C06-45AD-99A90D2E5D0D}"/>
              </a:ext>
            </a:extLst>
          </p:cNvPr>
          <p:cNvSpPr/>
          <p:nvPr/>
        </p:nvSpPr>
        <p:spPr>
          <a:xfrm>
            <a:off x="-1" y="3646359"/>
            <a:ext cx="9144000" cy="114935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AU" sz="1013">
              <a:ln>
                <a:solidFill>
                  <a:srgbClr val="019BBF"/>
                </a:solidFill>
              </a:ln>
            </a:endParaRPr>
          </a:p>
        </p:txBody>
      </p:sp>
      <p:sp>
        <p:nvSpPr>
          <p:cNvPr id="5" name="object 5">
            <a:extLst>
              <a:ext uri="{FF2B5EF4-FFF2-40B4-BE49-F238E27FC236}">
                <a16:creationId xmlns:a16="http://schemas.microsoft.com/office/drawing/2014/main" id="{7A86F4B7-EBAD-596D-3199-DB64E79ED677}"/>
              </a:ext>
            </a:extLst>
          </p:cNvPr>
          <p:cNvSpPr/>
          <p:nvPr/>
        </p:nvSpPr>
        <p:spPr>
          <a:xfrm>
            <a:off x="5482074" y="2032083"/>
            <a:ext cx="3571598" cy="3074097"/>
          </a:xfrm>
          <a:custGeom>
            <a:avLst/>
            <a:gdLst/>
            <a:ahLst/>
            <a:cxnLst/>
            <a:rect l="l" t="t" r="r" b="b"/>
            <a:pathLst>
              <a:path w="4591050" h="4538345">
                <a:moveTo>
                  <a:pt x="1313408" y="2242388"/>
                </a:moveTo>
                <a:lnTo>
                  <a:pt x="1296860" y="2206536"/>
                </a:lnTo>
                <a:lnTo>
                  <a:pt x="1247216" y="2154148"/>
                </a:lnTo>
                <a:lnTo>
                  <a:pt x="744943" y="1651876"/>
                </a:lnTo>
                <a:lnTo>
                  <a:pt x="692556" y="1602232"/>
                </a:lnTo>
                <a:lnTo>
                  <a:pt x="656704" y="1585696"/>
                </a:lnTo>
                <a:lnTo>
                  <a:pt x="620852" y="1602232"/>
                </a:lnTo>
                <a:lnTo>
                  <a:pt x="568452" y="1651876"/>
                </a:lnTo>
                <a:lnTo>
                  <a:pt x="66192" y="2154148"/>
                </a:lnTo>
                <a:lnTo>
                  <a:pt x="16548" y="2206536"/>
                </a:lnTo>
                <a:lnTo>
                  <a:pt x="0" y="2242388"/>
                </a:lnTo>
                <a:lnTo>
                  <a:pt x="16548" y="2278240"/>
                </a:lnTo>
                <a:lnTo>
                  <a:pt x="66192" y="2330640"/>
                </a:lnTo>
                <a:lnTo>
                  <a:pt x="568452" y="2832912"/>
                </a:lnTo>
                <a:lnTo>
                  <a:pt x="620852" y="2882544"/>
                </a:lnTo>
                <a:lnTo>
                  <a:pt x="656704" y="2899092"/>
                </a:lnTo>
                <a:lnTo>
                  <a:pt x="692556" y="2882544"/>
                </a:lnTo>
                <a:lnTo>
                  <a:pt x="744943" y="2832912"/>
                </a:lnTo>
                <a:lnTo>
                  <a:pt x="1247216" y="2330640"/>
                </a:lnTo>
                <a:lnTo>
                  <a:pt x="1296860" y="2278240"/>
                </a:lnTo>
                <a:lnTo>
                  <a:pt x="1313408" y="2242388"/>
                </a:lnTo>
                <a:close/>
              </a:path>
              <a:path w="4591050" h="4538345">
                <a:moveTo>
                  <a:pt x="1616621" y="3045942"/>
                </a:moveTo>
                <a:lnTo>
                  <a:pt x="1614665" y="2973794"/>
                </a:lnTo>
                <a:lnTo>
                  <a:pt x="1601012" y="2936748"/>
                </a:lnTo>
                <a:lnTo>
                  <a:pt x="1563966" y="2923095"/>
                </a:lnTo>
                <a:lnTo>
                  <a:pt x="1491818" y="2921139"/>
                </a:lnTo>
                <a:lnTo>
                  <a:pt x="781507" y="2921139"/>
                </a:lnTo>
                <a:lnTo>
                  <a:pt x="709345" y="2923095"/>
                </a:lnTo>
                <a:lnTo>
                  <a:pt x="672299" y="2936748"/>
                </a:lnTo>
                <a:lnTo>
                  <a:pt x="658647" y="2973794"/>
                </a:lnTo>
                <a:lnTo>
                  <a:pt x="656704" y="3045942"/>
                </a:lnTo>
                <a:lnTo>
                  <a:pt x="656704" y="3756253"/>
                </a:lnTo>
                <a:lnTo>
                  <a:pt x="658647" y="3828402"/>
                </a:lnTo>
                <a:lnTo>
                  <a:pt x="672299" y="3865461"/>
                </a:lnTo>
                <a:lnTo>
                  <a:pt x="709345" y="3879113"/>
                </a:lnTo>
                <a:lnTo>
                  <a:pt x="781507" y="3881056"/>
                </a:lnTo>
                <a:lnTo>
                  <a:pt x="1491818" y="3881056"/>
                </a:lnTo>
                <a:lnTo>
                  <a:pt x="1563966" y="3879113"/>
                </a:lnTo>
                <a:lnTo>
                  <a:pt x="1601012" y="3865461"/>
                </a:lnTo>
                <a:lnTo>
                  <a:pt x="1614665" y="3828402"/>
                </a:lnTo>
                <a:lnTo>
                  <a:pt x="1616621" y="3756253"/>
                </a:lnTo>
                <a:lnTo>
                  <a:pt x="1616621" y="3045942"/>
                </a:lnTo>
                <a:close/>
              </a:path>
              <a:path w="4591050" h="4538345">
                <a:moveTo>
                  <a:pt x="1616621" y="751941"/>
                </a:moveTo>
                <a:lnTo>
                  <a:pt x="1614665" y="679792"/>
                </a:lnTo>
                <a:lnTo>
                  <a:pt x="1601012" y="642734"/>
                </a:lnTo>
                <a:lnTo>
                  <a:pt x="1563966" y="629094"/>
                </a:lnTo>
                <a:lnTo>
                  <a:pt x="1491818" y="627138"/>
                </a:lnTo>
                <a:lnTo>
                  <a:pt x="781507" y="627138"/>
                </a:lnTo>
                <a:lnTo>
                  <a:pt x="709345" y="629094"/>
                </a:lnTo>
                <a:lnTo>
                  <a:pt x="672299" y="642734"/>
                </a:lnTo>
                <a:lnTo>
                  <a:pt x="658647" y="679792"/>
                </a:lnTo>
                <a:lnTo>
                  <a:pt x="656704" y="751941"/>
                </a:lnTo>
                <a:lnTo>
                  <a:pt x="656704" y="1462252"/>
                </a:lnTo>
                <a:lnTo>
                  <a:pt x="658647" y="1534401"/>
                </a:lnTo>
                <a:lnTo>
                  <a:pt x="672299" y="1571459"/>
                </a:lnTo>
                <a:lnTo>
                  <a:pt x="709345" y="1585112"/>
                </a:lnTo>
                <a:lnTo>
                  <a:pt x="781507" y="1587055"/>
                </a:lnTo>
                <a:lnTo>
                  <a:pt x="1491818" y="1587055"/>
                </a:lnTo>
                <a:lnTo>
                  <a:pt x="1563966" y="1585112"/>
                </a:lnTo>
                <a:lnTo>
                  <a:pt x="1601012" y="1571459"/>
                </a:lnTo>
                <a:lnTo>
                  <a:pt x="1614665" y="1534401"/>
                </a:lnTo>
                <a:lnTo>
                  <a:pt x="1616621" y="1462252"/>
                </a:lnTo>
                <a:lnTo>
                  <a:pt x="1616621" y="751941"/>
                </a:lnTo>
                <a:close/>
              </a:path>
              <a:path w="4591050" h="4538345">
                <a:moveTo>
                  <a:pt x="2952077" y="3881056"/>
                </a:moveTo>
                <a:lnTo>
                  <a:pt x="2935528" y="3845204"/>
                </a:lnTo>
                <a:lnTo>
                  <a:pt x="2885884" y="3792817"/>
                </a:lnTo>
                <a:lnTo>
                  <a:pt x="2383612" y="3290544"/>
                </a:lnTo>
                <a:lnTo>
                  <a:pt x="2331224" y="3240913"/>
                </a:lnTo>
                <a:lnTo>
                  <a:pt x="2295372" y="3224365"/>
                </a:lnTo>
                <a:lnTo>
                  <a:pt x="2259520" y="3240913"/>
                </a:lnTo>
                <a:lnTo>
                  <a:pt x="2207120" y="3290544"/>
                </a:lnTo>
                <a:lnTo>
                  <a:pt x="1704860" y="3792817"/>
                </a:lnTo>
                <a:lnTo>
                  <a:pt x="1655216" y="3845204"/>
                </a:lnTo>
                <a:lnTo>
                  <a:pt x="1638668" y="3881056"/>
                </a:lnTo>
                <a:lnTo>
                  <a:pt x="1655216" y="3916908"/>
                </a:lnTo>
                <a:lnTo>
                  <a:pt x="1704860" y="3969308"/>
                </a:lnTo>
                <a:lnTo>
                  <a:pt x="2207120" y="4471581"/>
                </a:lnTo>
                <a:lnTo>
                  <a:pt x="2259520" y="4521212"/>
                </a:lnTo>
                <a:lnTo>
                  <a:pt x="2295372" y="4537761"/>
                </a:lnTo>
                <a:lnTo>
                  <a:pt x="2331224" y="4521212"/>
                </a:lnTo>
                <a:lnTo>
                  <a:pt x="2383612" y="4471581"/>
                </a:lnTo>
                <a:lnTo>
                  <a:pt x="2885884" y="3969308"/>
                </a:lnTo>
                <a:lnTo>
                  <a:pt x="2935528" y="3916908"/>
                </a:lnTo>
                <a:lnTo>
                  <a:pt x="2952077" y="3881056"/>
                </a:lnTo>
                <a:close/>
              </a:path>
              <a:path w="4591050" h="4538345">
                <a:moveTo>
                  <a:pt x="2952077" y="627138"/>
                </a:moveTo>
                <a:lnTo>
                  <a:pt x="2935528" y="591299"/>
                </a:lnTo>
                <a:lnTo>
                  <a:pt x="2885884" y="538899"/>
                </a:lnTo>
                <a:lnTo>
                  <a:pt x="2383612" y="36626"/>
                </a:lnTo>
                <a:lnTo>
                  <a:pt x="2344966" y="0"/>
                </a:lnTo>
                <a:lnTo>
                  <a:pt x="2245779" y="0"/>
                </a:lnTo>
                <a:lnTo>
                  <a:pt x="2207120" y="36626"/>
                </a:lnTo>
                <a:lnTo>
                  <a:pt x="1704860" y="538899"/>
                </a:lnTo>
                <a:lnTo>
                  <a:pt x="1655216" y="591299"/>
                </a:lnTo>
                <a:lnTo>
                  <a:pt x="1638668" y="627138"/>
                </a:lnTo>
                <a:lnTo>
                  <a:pt x="1655216" y="662990"/>
                </a:lnTo>
                <a:lnTo>
                  <a:pt x="1704860" y="715391"/>
                </a:lnTo>
                <a:lnTo>
                  <a:pt x="2207120" y="1217663"/>
                </a:lnTo>
                <a:lnTo>
                  <a:pt x="2259520" y="1267294"/>
                </a:lnTo>
                <a:lnTo>
                  <a:pt x="2295372" y="1283843"/>
                </a:lnTo>
                <a:lnTo>
                  <a:pt x="2331224" y="1267294"/>
                </a:lnTo>
                <a:lnTo>
                  <a:pt x="2383612" y="1217663"/>
                </a:lnTo>
                <a:lnTo>
                  <a:pt x="2885884" y="715391"/>
                </a:lnTo>
                <a:lnTo>
                  <a:pt x="2935528" y="662990"/>
                </a:lnTo>
                <a:lnTo>
                  <a:pt x="2952077" y="627138"/>
                </a:lnTo>
                <a:close/>
              </a:path>
              <a:path w="4591050" h="4538345">
                <a:moveTo>
                  <a:pt x="3934053" y="3045942"/>
                </a:moveTo>
                <a:lnTo>
                  <a:pt x="3932097" y="2973794"/>
                </a:lnTo>
                <a:lnTo>
                  <a:pt x="3918445" y="2936748"/>
                </a:lnTo>
                <a:lnTo>
                  <a:pt x="3881399" y="2923095"/>
                </a:lnTo>
                <a:lnTo>
                  <a:pt x="3809250" y="2921139"/>
                </a:lnTo>
                <a:lnTo>
                  <a:pt x="3098939" y="2921139"/>
                </a:lnTo>
                <a:lnTo>
                  <a:pt x="3026778" y="2923095"/>
                </a:lnTo>
                <a:lnTo>
                  <a:pt x="2989732" y="2936748"/>
                </a:lnTo>
                <a:lnTo>
                  <a:pt x="2976080" y="2973794"/>
                </a:lnTo>
                <a:lnTo>
                  <a:pt x="2974136" y="3045942"/>
                </a:lnTo>
                <a:lnTo>
                  <a:pt x="2974136" y="3756253"/>
                </a:lnTo>
                <a:lnTo>
                  <a:pt x="2976080" y="3828402"/>
                </a:lnTo>
                <a:lnTo>
                  <a:pt x="2989732" y="3865461"/>
                </a:lnTo>
                <a:lnTo>
                  <a:pt x="3026778" y="3879113"/>
                </a:lnTo>
                <a:lnTo>
                  <a:pt x="3098939" y="3881056"/>
                </a:lnTo>
                <a:lnTo>
                  <a:pt x="3809250" y="3881056"/>
                </a:lnTo>
                <a:lnTo>
                  <a:pt x="3881399" y="3879113"/>
                </a:lnTo>
                <a:lnTo>
                  <a:pt x="3918445" y="3865461"/>
                </a:lnTo>
                <a:lnTo>
                  <a:pt x="3932097" y="3828402"/>
                </a:lnTo>
                <a:lnTo>
                  <a:pt x="3934053" y="3756253"/>
                </a:lnTo>
                <a:lnTo>
                  <a:pt x="3934053" y="3045942"/>
                </a:lnTo>
                <a:close/>
              </a:path>
              <a:path w="4591050" h="4538345">
                <a:moveTo>
                  <a:pt x="3934053" y="751941"/>
                </a:moveTo>
                <a:lnTo>
                  <a:pt x="3932097" y="679792"/>
                </a:lnTo>
                <a:lnTo>
                  <a:pt x="3918445" y="642734"/>
                </a:lnTo>
                <a:lnTo>
                  <a:pt x="3881399" y="629094"/>
                </a:lnTo>
                <a:lnTo>
                  <a:pt x="3809250" y="627138"/>
                </a:lnTo>
                <a:lnTo>
                  <a:pt x="3098939" y="627138"/>
                </a:lnTo>
                <a:lnTo>
                  <a:pt x="3026778" y="629094"/>
                </a:lnTo>
                <a:lnTo>
                  <a:pt x="2989732" y="642734"/>
                </a:lnTo>
                <a:lnTo>
                  <a:pt x="2976080" y="679792"/>
                </a:lnTo>
                <a:lnTo>
                  <a:pt x="2974136" y="751941"/>
                </a:lnTo>
                <a:lnTo>
                  <a:pt x="2974136" y="1462252"/>
                </a:lnTo>
                <a:lnTo>
                  <a:pt x="2976080" y="1534401"/>
                </a:lnTo>
                <a:lnTo>
                  <a:pt x="2989732" y="1571459"/>
                </a:lnTo>
                <a:lnTo>
                  <a:pt x="3026778" y="1585112"/>
                </a:lnTo>
                <a:lnTo>
                  <a:pt x="3098939" y="1587055"/>
                </a:lnTo>
                <a:lnTo>
                  <a:pt x="3809250" y="1587055"/>
                </a:lnTo>
                <a:lnTo>
                  <a:pt x="3881399" y="1585112"/>
                </a:lnTo>
                <a:lnTo>
                  <a:pt x="3918445" y="1571459"/>
                </a:lnTo>
                <a:lnTo>
                  <a:pt x="3932097" y="1534401"/>
                </a:lnTo>
                <a:lnTo>
                  <a:pt x="3934053" y="1462252"/>
                </a:lnTo>
                <a:lnTo>
                  <a:pt x="3934053" y="751941"/>
                </a:lnTo>
                <a:close/>
              </a:path>
              <a:path w="4591050" h="4538345">
                <a:moveTo>
                  <a:pt x="4590745" y="2242388"/>
                </a:moveTo>
                <a:lnTo>
                  <a:pt x="4574197" y="2206536"/>
                </a:lnTo>
                <a:lnTo>
                  <a:pt x="4524553" y="2154148"/>
                </a:lnTo>
                <a:lnTo>
                  <a:pt x="4022280" y="1651876"/>
                </a:lnTo>
                <a:lnTo>
                  <a:pt x="3969893" y="1602232"/>
                </a:lnTo>
                <a:lnTo>
                  <a:pt x="3934041" y="1585696"/>
                </a:lnTo>
                <a:lnTo>
                  <a:pt x="3898188" y="1602232"/>
                </a:lnTo>
                <a:lnTo>
                  <a:pt x="3845788" y="1651876"/>
                </a:lnTo>
                <a:lnTo>
                  <a:pt x="3343529" y="2154148"/>
                </a:lnTo>
                <a:lnTo>
                  <a:pt x="3293897" y="2206536"/>
                </a:lnTo>
                <a:lnTo>
                  <a:pt x="3277349" y="2242388"/>
                </a:lnTo>
                <a:lnTo>
                  <a:pt x="3293897" y="2278240"/>
                </a:lnTo>
                <a:lnTo>
                  <a:pt x="3343529" y="2330640"/>
                </a:lnTo>
                <a:lnTo>
                  <a:pt x="3845788" y="2832912"/>
                </a:lnTo>
                <a:lnTo>
                  <a:pt x="3898188" y="2882544"/>
                </a:lnTo>
                <a:lnTo>
                  <a:pt x="3934041" y="2899092"/>
                </a:lnTo>
                <a:lnTo>
                  <a:pt x="3969893" y="2882544"/>
                </a:lnTo>
                <a:lnTo>
                  <a:pt x="4022280" y="2832912"/>
                </a:lnTo>
                <a:lnTo>
                  <a:pt x="4524553" y="2330640"/>
                </a:lnTo>
                <a:lnTo>
                  <a:pt x="4574197" y="2278240"/>
                </a:lnTo>
                <a:lnTo>
                  <a:pt x="4590745" y="2242388"/>
                </a:lnTo>
                <a:close/>
              </a:path>
            </a:pathLst>
          </a:custGeom>
          <a:solidFill>
            <a:srgbClr val="FFFFFF">
              <a:alpha val="39999"/>
            </a:srgbClr>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17" name="Title 1">
            <a:extLst>
              <a:ext uri="{FF2B5EF4-FFF2-40B4-BE49-F238E27FC236}">
                <a16:creationId xmlns:a16="http://schemas.microsoft.com/office/drawing/2014/main" id="{9AC7FFC6-9917-436B-2910-385D432BE9BD}"/>
              </a:ext>
            </a:extLst>
          </p:cNvPr>
          <p:cNvSpPr txBox="1">
            <a:spLocks/>
          </p:cNvSpPr>
          <p:nvPr/>
        </p:nvSpPr>
        <p:spPr>
          <a:xfrm>
            <a:off x="90329" y="3940207"/>
            <a:ext cx="5078761" cy="561653"/>
          </a:xfrm>
          <a:prstGeom prst="rect">
            <a:avLst/>
          </a:prstGeom>
          <a:solidFill>
            <a:srgbClr val="77B9DC"/>
          </a:solidFill>
          <a:ln w="28575">
            <a:solidFill>
              <a:srgbClr val="91D8EE"/>
            </a:solidFill>
          </a:ln>
          <a:effectLst>
            <a:softEdge rad="63500"/>
          </a:effectLst>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1013" b="1">
                <a:solidFill>
                  <a:schemeClr val="bg1"/>
                </a:solidFill>
                <a:effectLst>
                  <a:outerShdw blurRad="38100" dist="38100" dir="2700000" algn="tl">
                    <a:srgbClr val="000000">
                      <a:alpha val="43137"/>
                    </a:srgbClr>
                  </a:outerShdw>
                </a:effectLst>
              </a:rPr>
              <a:t>  Questions??</a:t>
            </a:r>
          </a:p>
        </p:txBody>
      </p:sp>
    </p:spTree>
    <p:extLst>
      <p:ext uri="{BB962C8B-B14F-4D97-AF65-F5344CB8AC3E}">
        <p14:creationId xmlns:p14="http://schemas.microsoft.com/office/powerpoint/2010/main" val="10862979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340743" y="1166971"/>
            <a:ext cx="8462513" cy="3413424"/>
          </a:xfrm>
        </p:spPr>
        <p:txBody>
          <a:bodyPr>
            <a:normAutofit/>
          </a:bodyPr>
          <a:lstStyle/>
          <a:p>
            <a:r>
              <a:rPr lang="en-AU" sz="2800" b="1">
                <a:latin typeface="Rockwell" panose="02060603020205020403" pitchFamily="18" charset="0"/>
              </a:rPr>
              <a:t>CLOSING COMMENTS</a:t>
            </a:r>
          </a:p>
          <a:p>
            <a:endParaRPr lang="en-AU" sz="2800" b="1"/>
          </a:p>
          <a:p>
            <a:r>
              <a:rPr lang="en-US" sz="2400" b="1">
                <a:latin typeface="Segoe UI"/>
                <a:cs typeface="Segoe UI"/>
              </a:rPr>
              <a:t>Melissa Hirst</a:t>
            </a:r>
            <a:endParaRPr lang="en-US" sz="2400" b="1"/>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Tree>
    <p:extLst>
      <p:ext uri="{BB962C8B-B14F-4D97-AF65-F5344CB8AC3E}">
        <p14:creationId xmlns:p14="http://schemas.microsoft.com/office/powerpoint/2010/main" val="838096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IC Rules"/>
          <p:cNvSpPr txBox="1">
            <a:spLocks noGrp="1"/>
          </p:cNvSpPr>
          <p:nvPr>
            <p:ph type="title"/>
          </p:nvPr>
        </p:nvSpPr>
        <p:spPr>
          <a:xfrm>
            <a:off x="552450" y="133350"/>
            <a:ext cx="8039100" cy="1285875"/>
          </a:xfrm>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2"/>
            <a:r>
              <a:t>PIC Rules</a:t>
            </a:r>
          </a:p>
        </p:txBody>
      </p:sp>
      <p:sp>
        <p:nvSpPr>
          <p:cNvPr id="250" name="Rule 17 - requires the use of the approved forms or risk being rejected…"/>
          <p:cNvSpPr txBox="1">
            <a:spLocks noGrp="1"/>
          </p:cNvSpPr>
          <p:nvPr>
            <p:ph type="body" idx="1"/>
          </p:nvPr>
        </p:nvSpPr>
        <p:spPr>
          <a:xfrm>
            <a:off x="231435" y="844466"/>
            <a:ext cx="8656151" cy="4140929"/>
          </a:xfrm>
          <a:prstGeom prst="rect">
            <a:avLst/>
          </a:prstGeom>
        </p:spPr>
        <p:txBody>
          <a:bodyPr>
            <a:normAutofit fontScale="475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0" indent="0">
              <a:buSzTx/>
              <a:buNone/>
              <a:defRPr sz="8100"/>
            </a:pPr>
            <a:r>
              <a:t>Rule 17 - requires the use of the approved forms or risk being rejected </a:t>
            </a:r>
          </a:p>
          <a:p>
            <a:pPr marL="0" indent="0">
              <a:buSzTx/>
              <a:buNone/>
              <a:defRPr sz="8100"/>
            </a:pPr>
            <a:r>
              <a:t>Rule 66 - use the approved form for applications </a:t>
            </a:r>
          </a:p>
          <a:p>
            <a:pPr marL="0" indent="0">
              <a:buSzTx/>
              <a:buNone/>
              <a:defRPr sz="8100"/>
            </a:pPr>
            <a:r>
              <a:t>Rule 18 - any document in a language other than English must be accompanied with an English translation and translator declaration </a:t>
            </a:r>
            <a:endParaRPr sz="450">
              <a:latin typeface="Times Roman"/>
              <a:ea typeface="Times Roman"/>
              <a:cs typeface="Times Roman"/>
              <a:sym typeface="Times Roman"/>
            </a:endParaRPr>
          </a:p>
        </p:txBody>
      </p:sp>
      <p:sp>
        <p:nvSpPr>
          <p:cNvPr id="251"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142792755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PIC Rules"/>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2"/>
            <a:r>
              <a:t>PIC Rules</a:t>
            </a:r>
          </a:p>
        </p:txBody>
      </p:sp>
      <p:sp>
        <p:nvSpPr>
          <p:cNvPr id="256" name="Rule 33 - production of recordings, films and electronic documents…"/>
          <p:cNvSpPr txBox="1">
            <a:spLocks noGrp="1"/>
          </p:cNvSpPr>
          <p:nvPr>
            <p:ph type="body" idx="1"/>
          </p:nvPr>
        </p:nvSpPr>
        <p:spPr>
          <a:xfrm>
            <a:off x="243925" y="1199190"/>
            <a:ext cx="8656151" cy="4140929"/>
          </a:xfrm>
          <a:prstGeom prst="rect">
            <a:avLst/>
          </a:prstGeom>
        </p:spPr>
        <p:txBody>
          <a:bodyPr>
            <a:normAutofit fontScale="550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0" indent="0" defTabSz="250746">
              <a:spcBef>
                <a:spcPts val="1538"/>
              </a:spcBef>
              <a:buSzTx/>
              <a:buNone/>
              <a:defRPr sz="6561"/>
            </a:pPr>
            <a:r>
              <a:t>Rule 33 - production of recordings, films and electronic documents </a:t>
            </a:r>
          </a:p>
          <a:p>
            <a:pPr marL="0" indent="0" defTabSz="250746">
              <a:spcBef>
                <a:spcPts val="1538"/>
              </a:spcBef>
              <a:buSzTx/>
              <a:buNone/>
              <a:defRPr sz="6561"/>
            </a:pPr>
            <a:r>
              <a:t>Applies to - </a:t>
            </a:r>
          </a:p>
          <a:p>
            <a:pPr marL="1285875" lvl="6" indent="0" defTabSz="250746">
              <a:spcBef>
                <a:spcPts val="1538"/>
              </a:spcBef>
              <a:buSzTx/>
              <a:buNone/>
              <a:defRPr sz="6561"/>
            </a:pPr>
            <a:r>
              <a:t>- video recording </a:t>
            </a:r>
          </a:p>
          <a:p>
            <a:pPr marL="1285875" lvl="6" indent="0" defTabSz="250746">
              <a:spcBef>
                <a:spcPts val="1538"/>
              </a:spcBef>
              <a:buSzTx/>
              <a:buNone/>
              <a:defRPr sz="6561"/>
            </a:pPr>
            <a:r>
              <a:t>- audio recording</a:t>
            </a:r>
          </a:p>
          <a:p>
            <a:pPr marL="1285875" lvl="6" indent="0" defTabSz="250746">
              <a:spcBef>
                <a:spcPts val="1538"/>
              </a:spcBef>
              <a:buSzTx/>
              <a:buNone/>
              <a:defRPr sz="6561"/>
            </a:pPr>
            <a:r>
              <a:t>- a film or photograph </a:t>
            </a:r>
          </a:p>
          <a:p>
            <a:pPr marL="1285875" lvl="6" indent="0" defTabSz="250746">
              <a:spcBef>
                <a:spcPts val="1538"/>
              </a:spcBef>
              <a:buSzTx/>
              <a:buNone/>
              <a:defRPr sz="6561"/>
            </a:pPr>
            <a:r>
              <a:t>- a medical image </a:t>
            </a:r>
          </a:p>
          <a:p>
            <a:pPr marL="0" indent="0" defTabSz="250746">
              <a:spcBef>
                <a:spcPts val="1538"/>
              </a:spcBef>
              <a:buSzTx/>
              <a:buNone/>
              <a:defRPr sz="6561"/>
            </a:pPr>
            <a:endParaRPr sz="365">
              <a:latin typeface="Times Roman"/>
              <a:ea typeface="Times Roman"/>
              <a:cs typeface="Times Roman"/>
              <a:sym typeface="Times Roman"/>
            </a:endParaRPr>
          </a:p>
        </p:txBody>
      </p:sp>
      <p:sp>
        <p:nvSpPr>
          <p:cNvPr id="257"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194875745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IC Rules"/>
          <p:cNvSpPr txBox="1">
            <a:spLocks noGrp="1"/>
          </p:cNvSpPr>
          <p:nvPr>
            <p:ph type="title"/>
          </p:nvPr>
        </p:nvSpPr>
        <p:spPr>
          <a:xfrm>
            <a:off x="539960" y="-159309"/>
            <a:ext cx="8039100" cy="1285875"/>
          </a:xfrm>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2"/>
            <a:r>
              <a:t>PIC Rules</a:t>
            </a:r>
          </a:p>
        </p:txBody>
      </p:sp>
      <p:sp>
        <p:nvSpPr>
          <p:cNvPr id="262" name="Rule 67 - material to be lodged in proceedings…"/>
          <p:cNvSpPr txBox="1">
            <a:spLocks noGrp="1"/>
          </p:cNvSpPr>
          <p:nvPr>
            <p:ph type="body" idx="1"/>
          </p:nvPr>
        </p:nvSpPr>
        <p:spPr>
          <a:xfrm>
            <a:off x="231435" y="844466"/>
            <a:ext cx="8656151" cy="4140929"/>
          </a:xfrm>
          <a:prstGeom prst="rect">
            <a:avLst/>
          </a:prstGeom>
        </p:spPr>
        <p:txBody>
          <a:bodyPr>
            <a:normAutofit fontScale="400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0" indent="0">
              <a:buSzTx/>
              <a:buNone/>
              <a:defRPr sz="8100"/>
            </a:pPr>
            <a:r>
              <a:t>Rule 67 - material to be lodged in proceedings </a:t>
            </a:r>
          </a:p>
          <a:p>
            <a:pPr marL="0" indent="0">
              <a:buSzTx/>
              <a:buNone/>
              <a:defRPr sz="8100"/>
            </a:pPr>
            <a:r>
              <a:t>- </a:t>
            </a:r>
            <a:r>
              <a:rPr u="sng"/>
              <a:t>must</a:t>
            </a:r>
            <a:r>
              <a:t> be relevant to the resolution of the </a:t>
            </a:r>
            <a:r>
              <a:rPr i="1" u="sng"/>
              <a:t>real issues</a:t>
            </a:r>
          </a:p>
          <a:p>
            <a:pPr marL="0" indent="0">
              <a:buSzTx/>
              <a:buNone/>
              <a:defRPr sz="8100"/>
            </a:pPr>
            <a:r>
              <a:t>- documents </a:t>
            </a:r>
            <a:r>
              <a:rPr u="sng"/>
              <a:t>must</a:t>
            </a:r>
            <a:r>
              <a:t> have been provided to the other parties</a:t>
            </a:r>
          </a:p>
          <a:p>
            <a:pPr marL="0" indent="0">
              <a:buSzTx/>
              <a:buNone/>
              <a:defRPr sz="8100"/>
            </a:pPr>
            <a:r>
              <a:t>- deals with admission of late documents - to be lodged not later than 3 working days before teleconference/hearing</a:t>
            </a:r>
          </a:p>
        </p:txBody>
      </p:sp>
      <p:sp>
        <p:nvSpPr>
          <p:cNvPr id="263"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15928507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Procedural Direction PIC3 - Documents and late documents"/>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r>
              <a:t>Procedural Direction PIC3 - Documents and late documents </a:t>
            </a:r>
          </a:p>
        </p:txBody>
      </p:sp>
      <p:sp>
        <p:nvSpPr>
          <p:cNvPr id="268" name="Commission specifically requires the following material in the Workers Compensation Division…"/>
          <p:cNvSpPr txBox="1">
            <a:spLocks noGrp="1"/>
          </p:cNvSpPr>
          <p:nvPr>
            <p:ph type="body" idx="1"/>
          </p:nvPr>
        </p:nvSpPr>
        <p:spPr>
          <a:xfrm>
            <a:off x="430675" y="1378622"/>
            <a:ext cx="8282651" cy="3609155"/>
          </a:xfrm>
          <a:prstGeom prst="rect">
            <a:avLst/>
          </a:prstGeom>
        </p:spPr>
        <p:txBody>
          <a:bodyPr>
            <a:normAutofit fontScale="550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214312" indent="-214312">
              <a:buBlip>
                <a:blip r:embed="rId3"/>
              </a:buBlip>
              <a:defRPr sz="6100"/>
            </a:pPr>
            <a:r>
              <a:t>Commission specifically requires the following material in the Workers Compensation Division</a:t>
            </a:r>
          </a:p>
          <a:p>
            <a:pPr marL="428625" lvl="1" indent="-214312">
              <a:buBlip>
                <a:blip r:embed="rId3"/>
              </a:buBlip>
              <a:defRPr sz="6100"/>
            </a:pPr>
            <a:r>
              <a:t>Signed statement of the worker </a:t>
            </a:r>
          </a:p>
          <a:p>
            <a:pPr marL="428625" lvl="1" indent="-214312">
              <a:buBlip>
                <a:blip r:embed="rId3"/>
              </a:buBlip>
              <a:defRPr sz="6100"/>
            </a:pPr>
            <a:r>
              <a:t>Signed statement from witness - especially if oral evidence is required from witness </a:t>
            </a:r>
          </a:p>
          <a:p>
            <a:pPr marL="428625" lvl="1" indent="-214312">
              <a:buBlip>
                <a:blip r:embed="rId3"/>
              </a:buBlip>
              <a:defRPr sz="6100"/>
            </a:pPr>
            <a:r>
              <a:t>Schedule of earnings (weekly compensation disputes) </a:t>
            </a:r>
          </a:p>
        </p:txBody>
      </p:sp>
      <p:sp>
        <p:nvSpPr>
          <p:cNvPr id="269"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181096881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rocedural Direction PIC3 - Documents and late documents"/>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r>
              <a:t>Procedural Direction PIC3 - Documents and late documents </a:t>
            </a:r>
          </a:p>
        </p:txBody>
      </p:sp>
      <p:sp>
        <p:nvSpPr>
          <p:cNvPr id="274" name="Commission specifically requires the following material in the Motor Accidents Division…"/>
          <p:cNvSpPr txBox="1">
            <a:spLocks noGrp="1"/>
          </p:cNvSpPr>
          <p:nvPr>
            <p:ph type="body" idx="1"/>
          </p:nvPr>
        </p:nvSpPr>
        <p:spPr>
          <a:xfrm>
            <a:off x="430675" y="1378622"/>
            <a:ext cx="8282651" cy="3609155"/>
          </a:xfrm>
          <a:prstGeom prst="rect">
            <a:avLst/>
          </a:prstGeom>
        </p:spPr>
        <p:txBody>
          <a:bodyPr>
            <a:normAutofit fontScale="550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214312" indent="-214312">
              <a:buBlip>
                <a:blip r:embed="rId3"/>
              </a:buBlip>
              <a:defRPr sz="6100"/>
            </a:pPr>
            <a:r>
              <a:t>Commission specifically requires the following material in the Motor Accidents Division</a:t>
            </a:r>
          </a:p>
          <a:p>
            <a:pPr marL="428625" lvl="1" indent="-214312">
              <a:buBlip>
                <a:blip r:embed="rId3"/>
              </a:buBlip>
              <a:defRPr sz="6100"/>
            </a:pPr>
            <a:r>
              <a:t>Schedule of damages with the application </a:t>
            </a:r>
          </a:p>
          <a:p>
            <a:pPr marL="428625" lvl="1" indent="-214312">
              <a:buBlip>
                <a:blip r:embed="rId3"/>
              </a:buBlip>
              <a:defRPr sz="6100"/>
            </a:pPr>
            <a:r>
              <a:t>Schedule of damages with the reply </a:t>
            </a:r>
          </a:p>
          <a:p>
            <a:pPr marL="428625" lvl="1" indent="-214312">
              <a:buBlip>
                <a:blip r:embed="rId3"/>
              </a:buBlip>
              <a:defRPr sz="6100"/>
            </a:pPr>
            <a:r>
              <a:t>Schedule of earnings (statutory benefits dispute)</a:t>
            </a:r>
          </a:p>
        </p:txBody>
      </p:sp>
      <p:sp>
        <p:nvSpPr>
          <p:cNvPr id="275"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325422906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Is there an order that it should be in?"/>
          <p:cNvSpPr txBox="1">
            <a:spLocks noGrp="1"/>
          </p:cNvSpPr>
          <p:nvPr>
            <p:ph type="title"/>
          </p:nvPr>
        </p:nvSpPr>
        <p:spPr>
          <a:xfrm>
            <a:off x="552450" y="2235994"/>
            <a:ext cx="8039100" cy="671513"/>
          </a:xfrm>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t>Is there an order that it should be in?</a:t>
            </a:r>
          </a:p>
        </p:txBody>
      </p:sp>
      <p:sp>
        <p:nvSpPr>
          <p:cNvPr id="280"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246134881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199861-A1AA-46DF-927B-A3C3384DE03F}"/>
              </a:ext>
            </a:extLst>
          </p:cNvPr>
          <p:cNvSpPr>
            <a:spLocks noGrp="1"/>
          </p:cNvSpPr>
          <p:nvPr>
            <p:ph type="sldNum" sz="quarter" idx="12"/>
          </p:nvPr>
        </p:nvSpPr>
        <p:spPr>
          <a:xfrm>
            <a:off x="6418479" y="4727613"/>
            <a:ext cx="2057400" cy="273844"/>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a:defRPr/>
            </a:pPr>
            <a:fld id="{26D2C12F-7ED5-4845-BD5A-6477069A2082}" type="slidenum">
              <a:rPr lang="en-AU" smtClean="0"/>
              <a:pPr>
                <a:defRPr/>
              </a:pPr>
              <a:t>2</a:t>
            </a:fld>
            <a:endParaRPr lang="en-AU"/>
          </a:p>
        </p:txBody>
      </p:sp>
      <p:sp>
        <p:nvSpPr>
          <p:cNvPr id="9" name="Title 1">
            <a:extLst>
              <a:ext uri="{FF2B5EF4-FFF2-40B4-BE49-F238E27FC236}">
                <a16:creationId xmlns:a16="http://schemas.microsoft.com/office/drawing/2014/main" id="{C98CDBEA-4F8D-4F77-A698-F92D61D32DD8}"/>
              </a:ext>
            </a:extLst>
          </p:cNvPr>
          <p:cNvSpPr>
            <a:spLocks noGrp="1"/>
          </p:cNvSpPr>
          <p:nvPr>
            <p:ph type="title"/>
          </p:nvPr>
        </p:nvSpPr>
        <p:spPr>
          <a:xfrm>
            <a:off x="259080" y="278965"/>
            <a:ext cx="7528560" cy="444935"/>
          </a:xfrm>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3000">
                <a:solidFill>
                  <a:schemeClr val="accent1">
                    <a:lumMod val="50000"/>
                  </a:schemeClr>
                </a:solidFill>
              </a:rPr>
              <a:t>Acknowledgement of country</a:t>
            </a:r>
          </a:p>
        </p:txBody>
      </p:sp>
      <p:pic>
        <p:nvPicPr>
          <p:cNvPr id="7" name="Picture 6" descr="Background pattern&#10;&#10;Description automatically generated">
            <a:extLst>
              <a:ext uri="{FF2B5EF4-FFF2-40B4-BE49-F238E27FC236}">
                <a16:creationId xmlns:a16="http://schemas.microsoft.com/office/drawing/2014/main" id="{9B8C90B1-B4D5-4FA4-9072-B8CEBD99D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211" y="877818"/>
            <a:ext cx="5433983" cy="3233220"/>
          </a:xfrm>
          <a:prstGeom prst="rect">
            <a:avLst/>
          </a:prstGeom>
        </p:spPr>
      </p:pic>
      <p:sp>
        <p:nvSpPr>
          <p:cNvPr id="8" name="TextBox 7">
            <a:extLst>
              <a:ext uri="{FF2B5EF4-FFF2-40B4-BE49-F238E27FC236}">
                <a16:creationId xmlns:a16="http://schemas.microsoft.com/office/drawing/2014/main" id="{0C5FF541-41F4-4260-837E-F1D3E5EDA92A}"/>
              </a:ext>
            </a:extLst>
          </p:cNvPr>
          <p:cNvSpPr txBox="1"/>
          <p:nvPr/>
        </p:nvSpPr>
        <p:spPr>
          <a:xfrm>
            <a:off x="2254870" y="4264957"/>
            <a:ext cx="4148667"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AU" sz="900" i="1">
                <a:solidFill>
                  <a:srgbClr val="263238"/>
                </a:solidFill>
                <a:effectLst/>
                <a:latin typeface="Gotham"/>
              </a:rPr>
              <a:t>Connecting Communities, artwork by Alison Williams</a:t>
            </a:r>
            <a:r>
              <a:rPr lang="en-AU" sz="900" i="1">
                <a:solidFill>
                  <a:schemeClr val="accent1">
                    <a:lumMod val="50000"/>
                  </a:schemeClr>
                </a:solidFill>
                <a:latin typeface="Calibri" panose="020F0502020204030204" pitchFamily="34" charset="0"/>
                <a:ea typeface="Calibri" panose="020F0502020204030204" pitchFamily="34" charset="0"/>
              </a:rPr>
              <a:t>, proud </a:t>
            </a:r>
            <a:r>
              <a:rPr lang="en-AU" sz="900" i="1" err="1">
                <a:solidFill>
                  <a:schemeClr val="accent1">
                    <a:lumMod val="50000"/>
                  </a:schemeClr>
                </a:solidFill>
                <a:effectLst/>
                <a:latin typeface="Calibri" panose="020F0502020204030204" pitchFamily="34" charset="0"/>
                <a:ea typeface="Calibri" panose="020F0502020204030204" pitchFamily="34" charset="0"/>
              </a:rPr>
              <a:t>Gumbaynggirr</a:t>
            </a:r>
            <a:r>
              <a:rPr lang="en-AU" sz="900" i="1">
                <a:solidFill>
                  <a:schemeClr val="accent1">
                    <a:lumMod val="50000"/>
                  </a:schemeClr>
                </a:solidFill>
                <a:effectLst/>
                <a:latin typeface="Calibri" panose="020F0502020204030204" pitchFamily="34" charset="0"/>
                <a:ea typeface="Calibri" panose="020F0502020204030204" pitchFamily="34" charset="0"/>
              </a:rPr>
              <a:t> woman</a:t>
            </a:r>
            <a:r>
              <a:rPr lang="en-AU" sz="900">
                <a:solidFill>
                  <a:schemeClr val="accent1">
                    <a:lumMod val="50000"/>
                  </a:schemeClr>
                </a:solidFill>
                <a:effectLst/>
                <a:latin typeface="Calibri" panose="020F0502020204030204" pitchFamily="34" charset="0"/>
                <a:ea typeface="Calibri" panose="020F0502020204030204" pitchFamily="34" charset="0"/>
              </a:rPr>
              <a:t>.</a:t>
            </a:r>
          </a:p>
          <a:p>
            <a:endParaRPr lang="en-AU" sz="900" i="1"/>
          </a:p>
        </p:txBody>
      </p:sp>
    </p:spTree>
    <p:extLst>
      <p:ext uri="{BB962C8B-B14F-4D97-AF65-F5344CB8AC3E}">
        <p14:creationId xmlns:p14="http://schemas.microsoft.com/office/powerpoint/2010/main" val="2125374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Order of documents"/>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r>
              <a:t>Order of documents </a:t>
            </a:r>
          </a:p>
        </p:txBody>
      </p:sp>
      <p:sp>
        <p:nvSpPr>
          <p:cNvPr id="285" name="witness statements of the claimant and any other witnesses;…"/>
          <p:cNvSpPr txBox="1">
            <a:spLocks noGrp="1"/>
          </p:cNvSpPr>
          <p:nvPr>
            <p:ph type="body" idx="1"/>
          </p:nvPr>
        </p:nvSpPr>
        <p:spPr>
          <a:xfrm>
            <a:off x="430675" y="1378622"/>
            <a:ext cx="8282651" cy="3609155"/>
          </a:xfrm>
          <a:prstGeom prst="rect">
            <a:avLst/>
          </a:prstGeom>
        </p:spPr>
        <p:txBody>
          <a:bodyPr>
            <a:normAutofit fontScale="400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195024" indent="-195024" defTabSz="281702">
              <a:spcBef>
                <a:spcPts val="1725"/>
              </a:spcBef>
              <a:buBlip>
                <a:blip r:embed="rId3"/>
              </a:buBlip>
              <a:defRPr sz="5551"/>
            </a:pPr>
            <a:r>
              <a:t>witness statements of the claimant and any other witnesses;</a:t>
            </a:r>
          </a:p>
          <a:p>
            <a:pPr marL="195024" indent="-195024" defTabSz="281702">
              <a:spcBef>
                <a:spcPts val="1725"/>
              </a:spcBef>
              <a:buBlip>
                <a:blip r:embed="rId3"/>
              </a:buBlip>
              <a:defRPr sz="5551"/>
            </a:pPr>
            <a:r>
              <a:t>claim forms;</a:t>
            </a:r>
          </a:p>
          <a:p>
            <a:pPr marL="195024" indent="-195024" defTabSz="281702">
              <a:spcBef>
                <a:spcPts val="1725"/>
              </a:spcBef>
              <a:buBlip>
                <a:blip r:embed="rId3"/>
              </a:buBlip>
              <a:defRPr sz="5551"/>
            </a:pPr>
            <a:r>
              <a:t>dispute notices;</a:t>
            </a:r>
          </a:p>
          <a:p>
            <a:pPr marL="195024" indent="-195024" defTabSz="281702">
              <a:spcBef>
                <a:spcPts val="1725"/>
              </a:spcBef>
              <a:buBlip>
                <a:blip r:embed="rId3"/>
              </a:buBlip>
              <a:defRPr sz="5551"/>
            </a:pPr>
            <a:r>
              <a:t>schedule of damages;</a:t>
            </a:r>
          </a:p>
          <a:p>
            <a:pPr marL="195024" indent="-195024" defTabSz="281702">
              <a:spcBef>
                <a:spcPts val="1725"/>
              </a:spcBef>
              <a:buBlip>
                <a:blip r:embed="rId3"/>
              </a:buBlip>
              <a:defRPr sz="5551"/>
            </a:pPr>
            <a:r>
              <a:t>schedule of earnings;</a:t>
            </a:r>
          </a:p>
          <a:p>
            <a:pPr marL="195024" indent="-195024" defTabSz="281702">
              <a:spcBef>
                <a:spcPts val="1725"/>
              </a:spcBef>
              <a:buBlip>
                <a:blip r:embed="rId3"/>
              </a:buBlip>
              <a:defRPr sz="5551"/>
            </a:pPr>
            <a:r>
              <a:t>relevant correspondence;</a:t>
            </a:r>
          </a:p>
          <a:p>
            <a:pPr marL="195024" indent="-195024" defTabSz="281702">
              <a:spcBef>
                <a:spcPts val="1725"/>
              </a:spcBef>
              <a:buBlip>
                <a:blip r:embed="rId3"/>
              </a:buBlip>
              <a:defRPr sz="5551"/>
            </a:pPr>
            <a:r>
              <a:t>list of payments;</a:t>
            </a:r>
          </a:p>
        </p:txBody>
      </p:sp>
      <p:sp>
        <p:nvSpPr>
          <p:cNvPr id="286"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61291798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Order of documents"/>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r>
              <a:t>Order of documents </a:t>
            </a:r>
          </a:p>
        </p:txBody>
      </p:sp>
      <p:sp>
        <p:nvSpPr>
          <p:cNvPr id="289" name="factual investigation reports;…"/>
          <p:cNvSpPr txBox="1">
            <a:spLocks noGrp="1"/>
          </p:cNvSpPr>
          <p:nvPr>
            <p:ph type="body" idx="1"/>
          </p:nvPr>
        </p:nvSpPr>
        <p:spPr>
          <a:xfrm>
            <a:off x="430675" y="1378622"/>
            <a:ext cx="8282651" cy="3609155"/>
          </a:xfrm>
          <a:prstGeom prst="rect">
            <a:avLst/>
          </a:prstGeom>
        </p:spPr>
        <p:txBody>
          <a:bodyPr>
            <a:normAutofit fontScale="775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214312" indent="-214312">
              <a:buBlip>
                <a:blip r:embed="rId3"/>
              </a:buBlip>
              <a:defRPr sz="6100"/>
            </a:pPr>
            <a:r>
              <a:t>factual investigation reports;</a:t>
            </a:r>
          </a:p>
          <a:p>
            <a:pPr marL="214312" indent="-214312">
              <a:buBlip>
                <a:blip r:embed="rId3"/>
              </a:buBlip>
              <a:defRPr sz="6100"/>
            </a:pPr>
            <a:r>
              <a:t>medical reports;</a:t>
            </a:r>
          </a:p>
          <a:p>
            <a:pPr marL="214312" indent="-214312">
              <a:buBlip>
                <a:blip r:embed="rId3"/>
              </a:buBlip>
              <a:defRPr sz="6100"/>
            </a:pPr>
            <a:r>
              <a:t>medical investigation reports;</a:t>
            </a:r>
          </a:p>
          <a:p>
            <a:pPr marL="214312" indent="-214312">
              <a:buBlip>
                <a:blip r:embed="rId3"/>
              </a:buBlip>
              <a:defRPr sz="6100"/>
            </a:pPr>
            <a:r>
              <a:t>clinical notes</a:t>
            </a:r>
          </a:p>
          <a:p>
            <a:pPr marL="214312" indent="-214312">
              <a:buBlip>
                <a:blip r:embed="rId3"/>
              </a:buBlip>
              <a:defRPr sz="6100"/>
            </a:pPr>
            <a:r>
              <a:t>financial records</a:t>
            </a:r>
          </a:p>
        </p:txBody>
      </p:sp>
      <p:sp>
        <p:nvSpPr>
          <p:cNvPr id="290"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153668440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rder of documents"/>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r>
              <a:t>Order of documents </a:t>
            </a:r>
          </a:p>
        </p:txBody>
      </p:sp>
      <p:sp>
        <p:nvSpPr>
          <p:cNvPr id="297" name="Documents within each category to be in chronological order - with first in time placed first…"/>
          <p:cNvSpPr txBox="1">
            <a:spLocks noGrp="1"/>
          </p:cNvSpPr>
          <p:nvPr>
            <p:ph type="body" idx="1"/>
          </p:nvPr>
        </p:nvSpPr>
        <p:spPr>
          <a:xfrm>
            <a:off x="430675" y="1378622"/>
            <a:ext cx="8282651" cy="3609155"/>
          </a:xfrm>
          <a:prstGeom prst="rect">
            <a:avLst/>
          </a:prstGeom>
        </p:spPr>
        <p:txBody>
          <a:bodyPr>
            <a:normAutofit fontScale="550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a:buBlip>
                <a:blip r:embed="rId3"/>
              </a:buBlip>
              <a:defRPr sz="7800"/>
            </a:pPr>
            <a:r>
              <a:t>Documents within each category to be in chronological order - with first in time placed first </a:t>
            </a:r>
          </a:p>
          <a:p>
            <a:pPr>
              <a:buBlip>
                <a:blip r:embed="rId3"/>
              </a:buBlip>
              <a:defRPr sz="7800"/>
            </a:pPr>
            <a:r>
              <a:t>Paginated </a:t>
            </a:r>
          </a:p>
          <a:p>
            <a:pPr>
              <a:buBlip>
                <a:blip r:embed="rId3"/>
              </a:buBlip>
              <a:defRPr sz="7800"/>
            </a:pPr>
            <a:r>
              <a:t>Recorded in the form in the supporting documents list</a:t>
            </a:r>
          </a:p>
        </p:txBody>
      </p:sp>
      <p:sp>
        <p:nvSpPr>
          <p:cNvPr id="298"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350168762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What goes in the statement?"/>
          <p:cNvSpPr txBox="1">
            <a:spLocks noGrp="1"/>
          </p:cNvSpPr>
          <p:nvPr>
            <p:ph type="title"/>
          </p:nvPr>
        </p:nvSpPr>
        <p:spPr>
          <a:xfrm>
            <a:off x="552450" y="2455518"/>
            <a:ext cx="8039100" cy="671513"/>
          </a:xfrm>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t>What goes in the statement?</a:t>
            </a:r>
          </a:p>
        </p:txBody>
      </p:sp>
      <p:sp>
        <p:nvSpPr>
          <p:cNvPr id="303"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130439963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rocedural Direction PIC3"/>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r>
              <a:t>Procedural Direction PIC3</a:t>
            </a:r>
          </a:p>
        </p:txBody>
      </p:sp>
      <p:sp>
        <p:nvSpPr>
          <p:cNvPr id="308" name="21. The timely and effective resolution of matters before the Commission requires that the statements provided by parties contain all appropriate and relevant facts, together with a sufficiently detailed history. Any statement relied on by a claimant sho"/>
          <p:cNvSpPr txBox="1">
            <a:spLocks noGrp="1"/>
          </p:cNvSpPr>
          <p:nvPr>
            <p:ph type="body" idx="1"/>
          </p:nvPr>
        </p:nvSpPr>
        <p:spPr>
          <a:xfrm>
            <a:off x="430675" y="1378622"/>
            <a:ext cx="8282651" cy="3609155"/>
          </a:xfrm>
          <a:prstGeom prst="rect">
            <a:avLst/>
          </a:prstGeom>
        </p:spPr>
        <p:txBody>
          <a:bodyPr>
            <a:normAutofit fontScale="400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0" indent="0" defTabSz="263128">
              <a:spcBef>
                <a:spcPts val="1613"/>
              </a:spcBef>
              <a:buSzTx/>
              <a:buNone/>
              <a:defRPr sz="5185"/>
            </a:pPr>
            <a:r>
              <a:t>21. The timely and effective resolution of matters before the Commission requires that the statements provided by parties contain all appropriate and relevant facts, together with a sufficiently detailed history. Any statement relied on by a claimant should include, but not be limited to:</a:t>
            </a:r>
          </a:p>
          <a:p>
            <a:pPr marL="0" indent="0" defTabSz="263128">
              <a:spcBef>
                <a:spcPts val="1613"/>
              </a:spcBef>
              <a:buSzTx/>
              <a:buNone/>
              <a:defRPr sz="5185"/>
            </a:pPr>
            <a:r>
              <a:t>(a)    work history;</a:t>
            </a:r>
          </a:p>
          <a:p>
            <a:pPr marL="0" indent="0" defTabSz="263128">
              <a:spcBef>
                <a:spcPts val="1613"/>
              </a:spcBef>
              <a:buSzTx/>
              <a:buNone/>
              <a:defRPr sz="5185"/>
            </a:pPr>
            <a:r>
              <a:t>(b)    the circumstances of the injury;</a:t>
            </a:r>
          </a:p>
          <a:p>
            <a:pPr marL="0" indent="0" defTabSz="263128">
              <a:spcBef>
                <a:spcPts val="1613"/>
              </a:spcBef>
              <a:buSzTx/>
              <a:buNone/>
              <a:defRPr sz="5185"/>
            </a:pPr>
            <a:r>
              <a:t>(c)    information regarding medical treatment received in respect of the injury, and</a:t>
            </a:r>
          </a:p>
          <a:p>
            <a:pPr marL="0" indent="0" defTabSz="263128">
              <a:spcBef>
                <a:spcPts val="1613"/>
              </a:spcBef>
              <a:buSzTx/>
              <a:buNone/>
              <a:defRPr sz="5185"/>
            </a:pPr>
            <a:r>
              <a:t>(d)    a summary of any ongoing effect/s of the injury.</a:t>
            </a:r>
          </a:p>
        </p:txBody>
      </p:sp>
      <p:sp>
        <p:nvSpPr>
          <p:cNvPr id="309"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10677868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Close-up of white flowers" descr="Close-up of white flowers"/>
          <p:cNvPicPr>
            <a:picLocks noGrp="1"/>
          </p:cNvPicPr>
          <p:nvPr>
            <p:ph type="pic" idx="21"/>
          </p:nvPr>
        </p:nvPicPr>
        <p:blipFill>
          <a:blip r:embed="rId2"/>
          <a:stretch>
            <a:fillRect/>
          </a:stretch>
        </p:blipFill>
        <p:spPr>
          <a:xfrm>
            <a:off x="5291882" y="538163"/>
            <a:ext cx="3638550" cy="4067175"/>
          </a:xfrm>
          <a:prstGeom prst="rect">
            <a:avLst/>
          </a:prstGeom>
        </p:spPr>
      </p:pic>
      <p:sp>
        <p:nvSpPr>
          <p:cNvPr id="314" name="Schedules of Earnings"/>
          <p:cNvSpPr txBox="1">
            <a:spLocks noGrp="1"/>
          </p:cNvSpPr>
          <p:nvPr>
            <p:ph type="title"/>
          </p:nvPr>
        </p:nvSpPr>
        <p:spPr>
          <a:xfrm>
            <a:off x="894663" y="-365215"/>
            <a:ext cx="3705225" cy="1828800"/>
          </a:xfrm>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r>
              <a:t>Schedules of Earnings</a:t>
            </a:r>
          </a:p>
        </p:txBody>
      </p:sp>
      <p:sp>
        <p:nvSpPr>
          <p:cNvPr id="315" name="Procedural Direction PIC5 deals with schedules of earnings…"/>
          <p:cNvSpPr txBox="1">
            <a:spLocks noGrp="1"/>
          </p:cNvSpPr>
          <p:nvPr>
            <p:ph type="body" sz="half" idx="1"/>
          </p:nvPr>
        </p:nvSpPr>
        <p:spPr>
          <a:xfrm>
            <a:off x="416820" y="1585843"/>
            <a:ext cx="4660910" cy="3265473"/>
          </a:xfrm>
          <a:prstGeom prst="rect">
            <a:avLst/>
          </a:prstGeom>
        </p:spPr>
        <p:txBody>
          <a:bodyPr>
            <a:normAutofit fontScale="400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240030" indent="-240030" algn="l">
              <a:buSzPct val="50000"/>
              <a:buBlip>
                <a:blip r:embed="rId3"/>
              </a:buBlip>
              <a:defRPr sz="6000"/>
            </a:pPr>
            <a:r>
              <a:t>Procedural Direction PIC5 deals with schedules of earnings </a:t>
            </a:r>
          </a:p>
          <a:p>
            <a:pPr marL="240030" indent="-240030" algn="l">
              <a:buSzPct val="50000"/>
              <a:buBlip>
                <a:blip r:embed="rId3"/>
              </a:buBlip>
              <a:defRPr sz="6000"/>
            </a:pPr>
            <a:r>
              <a:t>Applicable in workers compensation matter weekly compensation disputes </a:t>
            </a:r>
          </a:p>
          <a:p>
            <a:pPr marL="240030" indent="-240030" algn="l">
              <a:buSzPct val="50000"/>
              <a:buBlip>
                <a:blip r:embed="rId3"/>
              </a:buBlip>
              <a:defRPr sz="6000"/>
            </a:pPr>
            <a:r>
              <a:t>Motor accident - 2017 Act statutory benefit disputes </a:t>
            </a:r>
          </a:p>
          <a:p>
            <a:pPr marL="240030" indent="-240030" algn="l">
              <a:buSzPct val="50000"/>
              <a:buBlip>
                <a:blip r:embed="rId3"/>
              </a:buBlip>
              <a:defRPr sz="6000"/>
            </a:pPr>
            <a:r>
              <a:t>Damages claims - schedule of damages </a:t>
            </a:r>
          </a:p>
        </p:txBody>
      </p:sp>
      <p:sp>
        <p:nvSpPr>
          <p:cNvPr id="316"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128371179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Close-up of white flowers" descr="Close-up of white flowers"/>
          <p:cNvPicPr>
            <a:picLocks noGrp="1"/>
          </p:cNvPicPr>
          <p:nvPr>
            <p:ph type="pic" idx="21"/>
          </p:nvPr>
        </p:nvPicPr>
        <p:blipFill>
          <a:blip r:embed="rId3"/>
          <a:stretch>
            <a:fillRect/>
          </a:stretch>
        </p:blipFill>
        <p:spPr>
          <a:xfrm>
            <a:off x="5667375" y="1471613"/>
            <a:ext cx="3142313" cy="3067050"/>
          </a:xfrm>
          <a:prstGeom prst="rect">
            <a:avLst/>
          </a:prstGeom>
        </p:spPr>
      </p:pic>
      <p:sp>
        <p:nvSpPr>
          <p:cNvPr id="319" name="Late Documents at PIC"/>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t>Late Documents at PIC</a:t>
            </a:r>
          </a:p>
        </p:txBody>
      </p:sp>
      <p:sp>
        <p:nvSpPr>
          <p:cNvPr id="320" name="Applications to admit late documents…"/>
          <p:cNvSpPr txBox="1">
            <a:spLocks noGrp="1"/>
          </p:cNvSpPr>
          <p:nvPr>
            <p:ph type="body" sz="half" idx="1"/>
          </p:nvPr>
        </p:nvSpPr>
        <p:spPr>
          <a:xfrm>
            <a:off x="552450" y="1500187"/>
            <a:ext cx="4667901" cy="3354521"/>
          </a:xfrm>
          <a:prstGeom prst="rect">
            <a:avLst/>
          </a:prstGeom>
        </p:spPr>
        <p:txBody>
          <a:bodyPr>
            <a:normAutofit fontScale="475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a:buBlip>
                <a:blip r:embed="rId4"/>
              </a:buBlip>
              <a:defRPr sz="5000"/>
            </a:pPr>
            <a:r>
              <a:t>Applications to admit late documents </a:t>
            </a:r>
          </a:p>
          <a:p>
            <a:pPr>
              <a:buBlip>
                <a:blip r:embed="rId4"/>
              </a:buBlip>
              <a:defRPr sz="5000"/>
            </a:pPr>
            <a:r>
              <a:t>Set out the reasons for the lateness of the documents</a:t>
            </a:r>
          </a:p>
          <a:p>
            <a:pPr>
              <a:buBlip>
                <a:blip r:embed="rId4"/>
              </a:buBlip>
              <a:defRPr sz="5000"/>
            </a:pPr>
            <a:r>
              <a:t>Set out the reasons for its admission in the proceedings </a:t>
            </a:r>
          </a:p>
          <a:p>
            <a:pPr>
              <a:buBlip>
                <a:blip r:embed="rId4"/>
              </a:buBlip>
              <a:defRPr sz="5000"/>
            </a:pPr>
            <a:r>
              <a:t>Workers compensation - must be lodged no later than 3 working days prior to teleconference/arbitration/medical assessment</a:t>
            </a:r>
          </a:p>
        </p:txBody>
      </p:sp>
      <p:sp>
        <p:nvSpPr>
          <p:cNvPr id="321"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344354446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Close-up of white flowers" descr="Close-up of white flowers"/>
          <p:cNvPicPr>
            <a:picLocks noGrp="1"/>
          </p:cNvPicPr>
          <p:nvPr>
            <p:ph type="pic" idx="21"/>
          </p:nvPr>
        </p:nvPicPr>
        <p:blipFill>
          <a:blip r:embed="rId3"/>
          <a:stretch>
            <a:fillRect/>
          </a:stretch>
        </p:blipFill>
        <p:spPr>
          <a:xfrm>
            <a:off x="5667375" y="1471613"/>
            <a:ext cx="3142313" cy="3067050"/>
          </a:xfrm>
          <a:prstGeom prst="rect">
            <a:avLst/>
          </a:prstGeom>
        </p:spPr>
      </p:pic>
      <p:sp>
        <p:nvSpPr>
          <p:cNvPr id="326" name="Late Documents at PIC"/>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t>Late Documents at PIC</a:t>
            </a:r>
          </a:p>
        </p:txBody>
      </p:sp>
      <p:sp>
        <p:nvSpPr>
          <p:cNvPr id="327" name="Motor accidents - late documents can be lodged at any time:…"/>
          <p:cNvSpPr txBox="1">
            <a:spLocks noGrp="1"/>
          </p:cNvSpPr>
          <p:nvPr>
            <p:ph type="body" sz="half" idx="1"/>
          </p:nvPr>
        </p:nvSpPr>
        <p:spPr>
          <a:xfrm>
            <a:off x="552450" y="1500187"/>
            <a:ext cx="4667901" cy="3354521"/>
          </a:xfrm>
          <a:prstGeom prst="rect">
            <a:avLst/>
          </a:prstGeom>
        </p:spPr>
        <p:txBody>
          <a:bodyPr>
            <a:normAutofit fontScale="475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214312" indent="-214312">
              <a:buBlip>
                <a:blip r:embed="rId4"/>
              </a:buBlip>
              <a:defRPr sz="5700"/>
            </a:pPr>
            <a:r>
              <a:t>Motor accidents - late documents can be lodged at any time:</a:t>
            </a:r>
          </a:p>
          <a:p>
            <a:pPr lvl="1">
              <a:buBlip>
                <a:blip r:embed="rId4"/>
              </a:buBlip>
              <a:defRPr sz="5700"/>
            </a:pPr>
            <a:r>
              <a:t>With the consent of all parties </a:t>
            </a:r>
          </a:p>
          <a:p>
            <a:pPr lvl="1">
              <a:buBlip>
                <a:blip r:embed="rId4"/>
              </a:buBlip>
              <a:defRPr sz="5700"/>
            </a:pPr>
            <a:r>
              <a:t>Lodged at the direction of PIC </a:t>
            </a:r>
          </a:p>
          <a:p>
            <a:pPr lvl="1">
              <a:buBlip>
                <a:blip r:embed="rId4"/>
              </a:buBlip>
              <a:defRPr sz="5700"/>
            </a:pPr>
            <a:r>
              <a:t>It is in the interests of justice for it to be lodged </a:t>
            </a:r>
          </a:p>
        </p:txBody>
      </p:sp>
      <p:sp>
        <p:nvSpPr>
          <p:cNvPr id="328"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52295522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TIPS"/>
          <p:cNvSpPr txBox="1">
            <a:spLocks noGrp="1"/>
          </p:cNvSpPr>
          <p:nvPr>
            <p:ph type="title"/>
          </p:nvPr>
        </p:nvSpPr>
        <p:spPr>
          <a:prstGeom prst="rect">
            <a:avLst/>
          </a:prstGeom>
        </p:spPr>
        <p:txBody>
          <a:bodyPr>
            <a:normAutofit fontScale="9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defRPr sz="16500"/>
            </a:pPr>
            <a:r>
              <a:t>TIPS </a:t>
            </a:r>
          </a:p>
        </p:txBody>
      </p:sp>
      <p:sp>
        <p:nvSpPr>
          <p:cNvPr id="359"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312041166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REMOVE DUPLICATES"/>
          <p:cNvSpPr txBox="1">
            <a:spLocks noGrp="1"/>
          </p:cNvSpPr>
          <p:nvPr>
            <p:ph type="title"/>
          </p:nvPr>
        </p:nvSpPr>
        <p:spPr>
          <a:xfrm>
            <a:off x="552450" y="1371415"/>
            <a:ext cx="8039100" cy="1438646"/>
          </a:xfrm>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t>REMOVE DUPLICATES </a:t>
            </a:r>
          </a:p>
        </p:txBody>
      </p:sp>
      <p:sp>
        <p:nvSpPr>
          <p:cNvPr id="364"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90886401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959796" y="1769683"/>
            <a:ext cx="7646876" cy="2841386"/>
          </a:xfrm>
        </p:spPr>
        <p:txBody>
          <a:bodyPr>
            <a:normAutofit/>
          </a:bodyPr>
          <a:lstStyle/>
          <a:p>
            <a:pPr marL="342900" indent="-342900" algn="l">
              <a:buFont typeface="Arial" panose="020B0604020202020204" pitchFamily="34" charset="0"/>
              <a:buChar char="•"/>
            </a:pPr>
            <a:r>
              <a:rPr lang="en-US" sz="1800" b="1">
                <a:latin typeface="Segoe UI"/>
                <a:cs typeface="Segoe UI"/>
              </a:rPr>
              <a:t>Simon Cohen, </a:t>
            </a:r>
            <a:r>
              <a:rPr lang="en-US" sz="1800">
                <a:latin typeface="Segoe UI"/>
                <a:cs typeface="Segoe UI"/>
              </a:rPr>
              <a:t>Independent Review Officer - Welcome</a:t>
            </a:r>
          </a:p>
          <a:p>
            <a:pPr marL="342900" indent="-342900" algn="l">
              <a:buFont typeface="Arial" panose="020B0604020202020204" pitchFamily="34" charset="0"/>
              <a:buChar char="•"/>
            </a:pPr>
            <a:r>
              <a:rPr lang="en-US" sz="1800" b="1">
                <a:latin typeface="Segoe UI"/>
                <a:cs typeface="Segoe UI"/>
              </a:rPr>
              <a:t>Sarah Warren, </a:t>
            </a:r>
            <a:r>
              <a:rPr lang="en-US" sz="1800">
                <a:latin typeface="Segoe UI"/>
                <a:cs typeface="Segoe UI"/>
              </a:rPr>
              <a:t>Barrister, 9th Floor </a:t>
            </a:r>
            <a:r>
              <a:rPr lang="en-US" sz="1800" err="1">
                <a:latin typeface="Segoe UI"/>
                <a:cs typeface="Segoe UI"/>
              </a:rPr>
              <a:t>Windeyer</a:t>
            </a:r>
            <a:r>
              <a:rPr lang="en-US" sz="1800">
                <a:latin typeface="Segoe UI"/>
                <a:cs typeface="Segoe UI"/>
              </a:rPr>
              <a:t> Chambers</a:t>
            </a:r>
            <a:endParaRPr lang="en-US">
              <a:latin typeface="Segoe UI"/>
              <a:cs typeface="Segoe UI"/>
            </a:endParaRPr>
          </a:p>
          <a:p>
            <a:pPr marL="342900" indent="-342900" algn="l">
              <a:buFont typeface="Arial" panose="020B0604020202020204" pitchFamily="34" charset="0"/>
              <a:buChar char="•"/>
            </a:pPr>
            <a:r>
              <a:rPr lang="en-US" sz="1800" b="1">
                <a:latin typeface="Segoe UI"/>
                <a:cs typeface="Segoe UI"/>
              </a:rPr>
              <a:t>Adam Dent, </a:t>
            </a:r>
            <a:r>
              <a:rPr lang="en-US" sz="1800">
                <a:latin typeface="Segoe UI"/>
                <a:cs typeface="Segoe UI"/>
              </a:rPr>
              <a:t>Chief Executive, State Insurance Regulatory Authority</a:t>
            </a:r>
          </a:p>
          <a:p>
            <a:pPr marL="342900" indent="-342900" algn="l">
              <a:buFont typeface="Arial" panose="020B0604020202020204" pitchFamily="34" charset="0"/>
              <a:buChar char="•"/>
            </a:pPr>
            <a:r>
              <a:rPr lang="en-US" sz="1800" b="1">
                <a:latin typeface="Segoe UI"/>
                <a:cs typeface="Segoe UI"/>
              </a:rPr>
              <a:t>Dr Roger Pillemer OAM</a:t>
            </a:r>
            <a:r>
              <a:rPr lang="en-US" sz="1800">
                <a:latin typeface="Segoe UI"/>
                <a:cs typeface="Segoe UI"/>
              </a:rPr>
              <a:t>, </a:t>
            </a:r>
            <a:r>
              <a:rPr lang="en-US" sz="1800" err="1">
                <a:latin typeface="Segoe UI"/>
                <a:cs typeface="Segoe UI"/>
              </a:rPr>
              <a:t>Orthopaedic</a:t>
            </a:r>
            <a:r>
              <a:rPr lang="en-US" sz="1800">
                <a:latin typeface="Segoe UI"/>
                <a:cs typeface="Segoe UI"/>
              </a:rPr>
              <a:t> Surgeon</a:t>
            </a:r>
          </a:p>
          <a:p>
            <a:pPr marL="342900" indent="-342900" algn="l">
              <a:buFont typeface="Arial" panose="020B0604020202020204" pitchFamily="34" charset="0"/>
              <a:buChar char="•"/>
            </a:pPr>
            <a:r>
              <a:rPr lang="en-US" sz="1800" b="1">
                <a:latin typeface="Segoe UI"/>
                <a:cs typeface="Segoe UI"/>
              </a:rPr>
              <a:t>Independent Review Office presenters </a:t>
            </a:r>
            <a:br>
              <a:rPr lang="en-US" sz="1800" b="1"/>
            </a:br>
            <a:r>
              <a:rPr lang="en-US" sz="1800" b="1"/>
              <a:t>	</a:t>
            </a:r>
            <a:r>
              <a:rPr lang="en-US" sz="1800" b="1">
                <a:latin typeface="Segoe UI"/>
                <a:cs typeface="Segoe UI"/>
              </a:rPr>
              <a:t>Marilyn Cassidy, </a:t>
            </a:r>
            <a:r>
              <a:rPr lang="en-US" sz="1800">
                <a:latin typeface="Segoe UI"/>
                <a:cs typeface="Segoe UI"/>
              </a:rPr>
              <a:t>Principal Policy Officer </a:t>
            </a:r>
            <a:br>
              <a:rPr lang="en-US" sz="1800" b="1"/>
            </a:br>
            <a:r>
              <a:rPr lang="en-US" sz="1800" b="1"/>
              <a:t>	</a:t>
            </a:r>
            <a:r>
              <a:rPr lang="en-US" sz="1800" b="1">
                <a:latin typeface="Segoe UI"/>
                <a:cs typeface="Segoe UI"/>
              </a:rPr>
              <a:t>Ashley Payne, </a:t>
            </a:r>
            <a:r>
              <a:rPr lang="en-US" sz="1800">
                <a:latin typeface="Segoe UI"/>
                <a:cs typeface="Segoe UI"/>
              </a:rPr>
              <a:t>Principal Lawyer, ILARS</a:t>
            </a:r>
            <a:br>
              <a:rPr lang="en-US" sz="1800" b="1"/>
            </a:br>
            <a:r>
              <a:rPr lang="en-US" sz="1800" b="1"/>
              <a:t>	</a:t>
            </a:r>
            <a:r>
              <a:rPr lang="en-US" sz="1800" b="1">
                <a:latin typeface="Segoe UI"/>
                <a:cs typeface="Segoe UI"/>
              </a:rPr>
              <a:t>Christie Echo, </a:t>
            </a:r>
            <a:r>
              <a:rPr lang="en-US" sz="1800">
                <a:latin typeface="Segoe UI"/>
                <a:cs typeface="Segoe UI"/>
              </a:rPr>
              <a:t>A/Manager, ILARS</a:t>
            </a:r>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r>
              <a:rPr lang="en-US" sz="2200" b="0">
                <a:solidFill>
                  <a:srgbClr val="00ACBB"/>
                </a:solidFill>
                <a:latin typeface="Rockwell"/>
              </a:rPr>
              <a:t>MORNING   </a:t>
            </a:r>
            <a:endParaRPr lang="en-US" sz="2200" b="0">
              <a:solidFill>
                <a:srgbClr val="00ACBB"/>
              </a:solidFill>
            </a:endParaRPr>
          </a:p>
        </p:txBody>
      </p:sp>
    </p:spTree>
    <p:extLst>
      <p:ext uri="{BB962C8B-B14F-4D97-AF65-F5344CB8AC3E}">
        <p14:creationId xmlns:p14="http://schemas.microsoft.com/office/powerpoint/2010/main" val="1924137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Close-up of white flowers" descr="Close-up of white flowers"/>
          <p:cNvPicPr>
            <a:picLocks noGrp="1"/>
          </p:cNvPicPr>
          <p:nvPr>
            <p:ph type="pic" idx="21"/>
          </p:nvPr>
        </p:nvPicPr>
        <p:blipFill>
          <a:blip r:embed="rId3"/>
          <a:stretch>
            <a:fillRect/>
          </a:stretch>
        </p:blipFill>
        <p:spPr>
          <a:xfrm>
            <a:off x="5328326" y="1342289"/>
            <a:ext cx="3662338" cy="3574594"/>
          </a:xfrm>
          <a:prstGeom prst="rect">
            <a:avLst/>
          </a:prstGeom>
        </p:spPr>
      </p:pic>
      <p:sp>
        <p:nvSpPr>
          <p:cNvPr id="369" name="TIPS"/>
          <p:cNvSpPr txBox="1">
            <a:spLocks noGrp="1"/>
          </p:cNvSpPr>
          <p:nvPr>
            <p:ph type="title"/>
          </p:nvPr>
        </p:nvSpPr>
        <p:spPr>
          <a:prstGeom prst="rect">
            <a:avLst/>
          </a:prstGeom>
        </p:spPr>
        <p:txBody>
          <a:bodyPr>
            <a:normAutofit fontScale="9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defRPr sz="11700"/>
            </a:pPr>
            <a:r>
              <a:t>TIPS</a:t>
            </a:r>
          </a:p>
        </p:txBody>
      </p:sp>
      <p:sp>
        <p:nvSpPr>
          <p:cNvPr id="370" name="If the other party has already included the document, do not include it again"/>
          <p:cNvSpPr txBox="1">
            <a:spLocks noGrp="1"/>
          </p:cNvSpPr>
          <p:nvPr>
            <p:ph type="body" sz="half" idx="1"/>
          </p:nvPr>
        </p:nvSpPr>
        <p:spPr>
          <a:xfrm>
            <a:off x="552449" y="940974"/>
            <a:ext cx="4010852" cy="3928540"/>
          </a:xfrm>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t>If the other party has already included the document, do not include it again </a:t>
            </a:r>
          </a:p>
        </p:txBody>
      </p:sp>
      <p:sp>
        <p:nvSpPr>
          <p:cNvPr id="371"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6270436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Close-up of white flowers" descr="Close-up of white flowers"/>
          <p:cNvPicPr>
            <a:picLocks noGrp="1"/>
          </p:cNvPicPr>
          <p:nvPr>
            <p:ph type="pic" idx="21"/>
          </p:nvPr>
        </p:nvPicPr>
        <p:blipFill>
          <a:blip r:embed="rId3"/>
          <a:stretch>
            <a:fillRect/>
          </a:stretch>
        </p:blipFill>
        <p:spPr>
          <a:xfrm>
            <a:off x="2434255" y="381000"/>
            <a:ext cx="4275491" cy="2183942"/>
          </a:xfrm>
          <a:prstGeom prst="rect">
            <a:avLst/>
          </a:prstGeom>
        </p:spPr>
      </p:pic>
      <p:sp>
        <p:nvSpPr>
          <p:cNvPr id="376" name="Remove blank pages…"/>
          <p:cNvSpPr txBox="1">
            <a:spLocks noGrp="1"/>
          </p:cNvSpPr>
          <p:nvPr>
            <p:ph type="body" sz="half" idx="1"/>
          </p:nvPr>
        </p:nvSpPr>
        <p:spPr>
          <a:xfrm>
            <a:off x="552450" y="3066514"/>
            <a:ext cx="8039100" cy="2115623"/>
          </a:xfrm>
          <a:prstGeom prst="rect">
            <a:avLst/>
          </a:prstGeom>
        </p:spPr>
        <p:txBody>
          <a:bodyPr>
            <a:normAutofit fontScale="625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214312" indent="-214312" algn="l">
              <a:spcBef>
                <a:spcPts val="1463"/>
              </a:spcBef>
              <a:buSzPct val="50000"/>
              <a:buBlip>
                <a:blip r:embed="rId4"/>
              </a:buBlip>
              <a:defRPr sz="7300"/>
            </a:pPr>
            <a:r>
              <a:t>Remove blank pages </a:t>
            </a:r>
          </a:p>
          <a:p>
            <a:pPr marL="214312" indent="-214312" algn="l">
              <a:spcBef>
                <a:spcPts val="1463"/>
              </a:spcBef>
              <a:buSzPct val="50000"/>
              <a:buBlip>
                <a:blip r:embed="rId4"/>
              </a:buBlip>
              <a:defRPr sz="7300"/>
            </a:pPr>
            <a:r>
              <a:t>Check all the pages are the correct way </a:t>
            </a:r>
          </a:p>
        </p:txBody>
      </p:sp>
      <p:sp>
        <p:nvSpPr>
          <p:cNvPr id="377"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307807119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Close-up of white flowers" descr="Close-up of white flowers"/>
          <p:cNvPicPr>
            <a:picLocks noGrp="1"/>
          </p:cNvPicPr>
          <p:nvPr>
            <p:ph type="pic" idx="21"/>
          </p:nvPr>
        </p:nvPicPr>
        <p:blipFill>
          <a:blip r:embed="rId3"/>
          <a:stretch>
            <a:fillRect/>
          </a:stretch>
        </p:blipFill>
        <p:spPr>
          <a:xfrm>
            <a:off x="533400" y="1471613"/>
            <a:ext cx="3142314" cy="3067050"/>
          </a:xfrm>
          <a:prstGeom prst="rect">
            <a:avLst/>
          </a:prstGeom>
        </p:spPr>
      </p:pic>
      <p:sp>
        <p:nvSpPr>
          <p:cNvPr id="382" name="TIPS"/>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r>
              <a:t>TIPS</a:t>
            </a:r>
          </a:p>
        </p:txBody>
      </p:sp>
      <p:sp>
        <p:nvSpPr>
          <p:cNvPr id="383" name="Organise the clinical records…"/>
          <p:cNvSpPr txBox="1">
            <a:spLocks noGrp="1"/>
          </p:cNvSpPr>
          <p:nvPr>
            <p:ph type="body" sz="half" idx="1"/>
          </p:nvPr>
        </p:nvSpPr>
        <p:spPr>
          <a:xfrm>
            <a:off x="4191673" y="1280568"/>
            <a:ext cx="4510232" cy="3335620"/>
          </a:xfrm>
          <a:prstGeom prst="rect">
            <a:avLst/>
          </a:prstGeom>
        </p:spPr>
        <p:txBody>
          <a:bodyPr>
            <a:normAutofit fontScale="700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214312" indent="-214312">
              <a:buBlip>
                <a:blip r:embed="rId4"/>
              </a:buBlip>
              <a:defRPr sz="6000"/>
            </a:pPr>
            <a:r>
              <a:t>Organise the clinical records </a:t>
            </a:r>
          </a:p>
          <a:p>
            <a:pPr marL="214312" indent="-214312">
              <a:buBlip>
                <a:blip r:embed="rId4"/>
              </a:buBlip>
              <a:defRPr sz="6000"/>
            </a:pPr>
            <a:r>
              <a:t>Remove irrelevant tests results </a:t>
            </a:r>
          </a:p>
          <a:p>
            <a:pPr marL="214312" indent="-214312">
              <a:buBlip>
                <a:blip r:embed="rId4"/>
              </a:buBlip>
              <a:defRPr sz="6000"/>
            </a:pPr>
            <a:r>
              <a:t>Remove irrelevant medical reports</a:t>
            </a:r>
          </a:p>
        </p:txBody>
      </p:sp>
      <p:sp>
        <p:nvSpPr>
          <p:cNvPr id="384"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336088293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Close-up of white flowers" descr="Close-up of white flowers"/>
          <p:cNvPicPr>
            <a:picLocks noGrp="1"/>
          </p:cNvPicPr>
          <p:nvPr>
            <p:ph type="pic" idx="21"/>
          </p:nvPr>
        </p:nvPicPr>
        <p:blipFill>
          <a:blip r:embed="rId3"/>
          <a:stretch>
            <a:fillRect/>
          </a:stretch>
        </p:blipFill>
        <p:spPr>
          <a:xfrm>
            <a:off x="5848350" y="1342289"/>
            <a:ext cx="3142313" cy="3067050"/>
          </a:xfrm>
          <a:prstGeom prst="rect">
            <a:avLst/>
          </a:prstGeom>
        </p:spPr>
      </p:pic>
      <p:sp>
        <p:nvSpPr>
          <p:cNvPr id="389" name="TIPS"/>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r>
              <a:t>TIPS</a:t>
            </a:r>
          </a:p>
        </p:txBody>
      </p:sp>
      <p:sp>
        <p:nvSpPr>
          <p:cNvPr id="390" name="Documents in chronological order…"/>
          <p:cNvSpPr txBox="1">
            <a:spLocks noGrp="1"/>
          </p:cNvSpPr>
          <p:nvPr>
            <p:ph type="body" idx="1"/>
          </p:nvPr>
        </p:nvSpPr>
        <p:spPr>
          <a:xfrm>
            <a:off x="552450" y="940973"/>
            <a:ext cx="5036170" cy="4014810"/>
          </a:xfrm>
          <a:prstGeom prst="rect">
            <a:avLst/>
          </a:prstGeom>
        </p:spPr>
        <p:txBody>
          <a:bodyPr>
            <a:normAutofit fontScale="550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214312" indent="-214312">
              <a:buBlip>
                <a:blip r:embed="rId4"/>
              </a:buBlip>
              <a:defRPr sz="6300"/>
            </a:pPr>
            <a:r>
              <a:t>Documents in chronological order </a:t>
            </a:r>
          </a:p>
          <a:p>
            <a:pPr marL="214312" indent="-214312">
              <a:buBlip>
                <a:blip r:embed="rId4"/>
              </a:buBlip>
              <a:defRPr sz="6300"/>
            </a:pPr>
            <a:r>
              <a:t>Not always the rule - splitting into specific doctors and then date order</a:t>
            </a:r>
          </a:p>
          <a:p>
            <a:pPr marL="214312" indent="-214312">
              <a:buBlip>
                <a:blip r:embed="rId4"/>
              </a:buBlip>
              <a:defRPr sz="6000"/>
            </a:pPr>
            <a:r>
              <a:t>Specifically refer to treating reports and separate them out </a:t>
            </a:r>
          </a:p>
        </p:txBody>
      </p:sp>
      <p:sp>
        <p:nvSpPr>
          <p:cNvPr id="391"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48998167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Close-up of white flowers" descr="Close-up of white flowers"/>
          <p:cNvPicPr>
            <a:picLocks noGrp="1"/>
          </p:cNvPicPr>
          <p:nvPr>
            <p:ph type="pic" idx="21"/>
          </p:nvPr>
        </p:nvPicPr>
        <p:blipFill>
          <a:blip r:embed="rId3"/>
          <a:stretch>
            <a:fillRect/>
          </a:stretch>
        </p:blipFill>
        <p:spPr>
          <a:xfrm>
            <a:off x="402903" y="1279817"/>
            <a:ext cx="3142314" cy="3067050"/>
          </a:xfrm>
          <a:prstGeom prst="rect">
            <a:avLst/>
          </a:prstGeom>
        </p:spPr>
      </p:pic>
      <p:sp>
        <p:nvSpPr>
          <p:cNvPr id="396" name="TIPS"/>
          <p:cNvSpPr txBox="1">
            <a:spLocks noGrp="1"/>
          </p:cNvSpPr>
          <p:nvPr>
            <p:ph type="title"/>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lvl="1"/>
            <a:r>
              <a:t>TIPS</a:t>
            </a:r>
          </a:p>
        </p:txBody>
      </p:sp>
      <p:sp>
        <p:nvSpPr>
          <p:cNvPr id="397" name="Written submissions - add hyperlink to the case citation…"/>
          <p:cNvSpPr txBox="1">
            <a:spLocks noGrp="1"/>
          </p:cNvSpPr>
          <p:nvPr>
            <p:ph type="body" idx="1"/>
          </p:nvPr>
        </p:nvSpPr>
        <p:spPr>
          <a:xfrm>
            <a:off x="3780152" y="997733"/>
            <a:ext cx="4865862" cy="4014810"/>
          </a:xfrm>
          <a:prstGeom prst="rect">
            <a:avLst/>
          </a:prstGeom>
        </p:spPr>
        <p:txBody>
          <a:bodyPr>
            <a:normAutofit fontScale="475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214312" indent="-214312">
              <a:buBlip>
                <a:blip r:embed="rId4"/>
              </a:buBlip>
              <a:defRPr sz="6300"/>
            </a:pPr>
            <a:r>
              <a:t>Written submissions - add hyperlink to the case citation </a:t>
            </a:r>
          </a:p>
          <a:p>
            <a:pPr marL="214312" indent="-214312">
              <a:buBlip>
                <a:blip r:embed="rId4"/>
              </a:buBlip>
              <a:defRPr sz="6300"/>
            </a:pPr>
            <a:r>
              <a:t>Providing list of authorities with PDF copies of cases</a:t>
            </a:r>
            <a:endParaRPr lang="en-AU"/>
          </a:p>
          <a:p>
            <a:pPr marL="214312" indent="-214312">
              <a:defRPr sz="6300"/>
            </a:pPr>
            <a:r>
              <a:rPr lang="en-AU"/>
              <a:t>Chronology can be your friend - especially if cross referenced to the paginated annexures</a:t>
            </a:r>
          </a:p>
        </p:txBody>
      </p:sp>
      <p:sp>
        <p:nvSpPr>
          <p:cNvPr id="398"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258691075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Close-up of white flowers" descr="Close-up of white flowers"/>
          <p:cNvPicPr>
            <a:picLocks noGrp="1"/>
          </p:cNvPicPr>
          <p:nvPr>
            <p:ph type="pic" idx="21"/>
          </p:nvPr>
        </p:nvPicPr>
        <p:blipFill>
          <a:blip r:embed="rId3"/>
          <a:stretch>
            <a:fillRect/>
          </a:stretch>
        </p:blipFill>
        <p:spPr>
          <a:xfrm>
            <a:off x="1171575" y="381000"/>
            <a:ext cx="6800850" cy="3414713"/>
          </a:xfrm>
          <a:prstGeom prst="rect">
            <a:avLst/>
          </a:prstGeom>
        </p:spPr>
      </p:pic>
      <p:sp>
        <p:nvSpPr>
          <p:cNvPr id="403" name="Anyone have any tips they wish to share?"/>
          <p:cNvSpPr txBox="1">
            <a:spLocks noGrp="1"/>
          </p:cNvSpPr>
          <p:nvPr>
            <p:ph type="title"/>
          </p:nvPr>
        </p:nvSpPr>
        <p:spPr>
          <a:prstGeom prst="rect">
            <a:avLst/>
          </a:prstGeom>
        </p:spPr>
        <p:txBody>
          <a:bodyPr>
            <a:norm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t>Anyone have any tips they wish to share?</a:t>
            </a:r>
          </a:p>
        </p:txBody>
      </p:sp>
      <p:sp>
        <p:nvSpPr>
          <p:cNvPr id="405" name="TextBox 2"/>
          <p:cNvSpPr txBox="1"/>
          <p:nvPr/>
        </p:nvSpPr>
        <p:spPr>
          <a:xfrm>
            <a:off x="124838" y="4908162"/>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362357206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descr="Picture 1"/>
          <p:cNvPicPr>
            <a:picLocks noChangeAspect="1"/>
          </p:cNvPicPr>
          <p:nvPr/>
        </p:nvPicPr>
        <p:blipFill>
          <a:blip r:embed="rId2"/>
          <a:stretch>
            <a:fillRect/>
          </a:stretch>
        </p:blipFill>
        <p:spPr>
          <a:xfrm>
            <a:off x="3442322" y="493421"/>
            <a:ext cx="2259357" cy="2259357"/>
          </a:xfrm>
          <a:prstGeom prst="rect">
            <a:avLst/>
          </a:prstGeom>
          <a:ln w="12700">
            <a:miter lim="400000"/>
          </a:ln>
        </p:spPr>
      </p:pic>
      <p:sp>
        <p:nvSpPr>
          <p:cNvPr id="410" name="SARAH WARREN…"/>
          <p:cNvSpPr txBox="1"/>
          <p:nvPr/>
        </p:nvSpPr>
        <p:spPr>
          <a:xfrm>
            <a:off x="3510796" y="3197129"/>
            <a:ext cx="2122409" cy="508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SARAH WARREN </a:t>
            </a:r>
          </a:p>
          <a:p>
            <a:endParaRPr sz="703"/>
          </a:p>
          <a:p>
            <a:r>
              <a:rPr sz="1650"/>
              <a:t>BARRISTER</a:t>
            </a:r>
            <a:r>
              <a:rPr sz="703"/>
              <a:t> </a:t>
            </a:r>
          </a:p>
        </p:txBody>
      </p:sp>
      <p:sp>
        <p:nvSpPr>
          <p:cNvPr id="411" name="www.9windeyer.com.au…"/>
          <p:cNvSpPr txBox="1"/>
          <p:nvPr/>
        </p:nvSpPr>
        <p:spPr>
          <a:xfrm>
            <a:off x="2384465" y="4381556"/>
            <a:ext cx="4375071" cy="254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u="sng">
                <a:hlinkClick r:id="rId3"/>
              </a:rPr>
              <a:t>www.9windeyer.com.au</a:t>
            </a:r>
          </a:p>
          <a:p>
            <a:r>
              <a:rPr sz="703"/>
              <a:t>Email: </a:t>
            </a:r>
            <a:r>
              <a:rPr sz="703" u="sng">
                <a:hlinkClick r:id="rId4"/>
              </a:rPr>
              <a:t>swarren@windeyerchambers.com.au</a:t>
            </a:r>
          </a:p>
        </p:txBody>
      </p:sp>
      <p:sp>
        <p:nvSpPr>
          <p:cNvPr id="412" name="TextBox 2"/>
          <p:cNvSpPr txBox="1"/>
          <p:nvPr/>
        </p:nvSpPr>
        <p:spPr>
          <a:xfrm>
            <a:off x="124838" y="4826112"/>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44593760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345057" y="1460501"/>
            <a:ext cx="8462513" cy="2450360"/>
          </a:xfrm>
        </p:spPr>
        <p:txBody>
          <a:bodyPr>
            <a:normAutofit/>
          </a:bodyPr>
          <a:lstStyle/>
          <a:p>
            <a:r>
              <a:rPr lang="en-AU" sz="2400" b="1"/>
              <a:t>Holding Regulated Entities to Account: SIRA’s Enhanced Focus on Driving Better Scheme Outcomes</a:t>
            </a:r>
            <a:endParaRPr lang="en-US" sz="2400" b="1"/>
          </a:p>
          <a:p>
            <a:endParaRPr lang="en-US" sz="2400" b="1"/>
          </a:p>
          <a:p>
            <a:r>
              <a:rPr lang="en-US" sz="2400" b="1"/>
              <a:t>Adam Dent</a:t>
            </a:r>
            <a:endParaRPr lang="en-US" sz="2400"/>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Tree>
    <p:extLst>
      <p:ext uri="{BB962C8B-B14F-4D97-AF65-F5344CB8AC3E}">
        <p14:creationId xmlns:p14="http://schemas.microsoft.com/office/powerpoint/2010/main" val="2349189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7EFF-D4B6-A4F0-6E44-F622F7E3BE05}"/>
              </a:ext>
            </a:extLst>
          </p:cNvPr>
          <p:cNvSpPr>
            <a:spLocks noGrp="1"/>
          </p:cNvSpPr>
          <p:nvPr>
            <p:ph type="ctrTitle"/>
          </p:nvPr>
        </p:nvSpPr>
        <p:spPr/>
        <p:txBody>
          <a:bodyPr>
            <a:norm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2400"/>
              <a:t>Holding Regulated Entities to Account: SIRA’s Enhanced Focus on Driving Better Scheme Outcomes</a:t>
            </a:r>
          </a:p>
        </p:txBody>
      </p:sp>
      <p:sp>
        <p:nvSpPr>
          <p:cNvPr id="3" name="Text Placeholder 2">
            <a:extLst>
              <a:ext uri="{FF2B5EF4-FFF2-40B4-BE49-F238E27FC236}">
                <a16:creationId xmlns:a16="http://schemas.microsoft.com/office/drawing/2014/main" id="{E8B2861D-1B0E-AD97-8829-55BF0F23BD8B}"/>
              </a:ext>
            </a:extLst>
          </p:cNvPr>
          <p:cNvSpPr>
            <a:spLocks noGrp="1"/>
          </p:cNvSpPr>
          <p:nvPr>
            <p:ph type="body" sz="quarter" idx="10"/>
          </p:nvPr>
        </p:nvSpPr>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b="1"/>
              <a:t>Adam Dent</a:t>
            </a:r>
            <a:br>
              <a:rPr lang="en-AU" b="1"/>
            </a:br>
            <a:r>
              <a:rPr lang="en-AU" b="1"/>
              <a:t>Chief Executive </a:t>
            </a:r>
          </a:p>
        </p:txBody>
      </p:sp>
      <p:sp>
        <p:nvSpPr>
          <p:cNvPr id="4" name="Text Placeholder 3">
            <a:extLst>
              <a:ext uri="{FF2B5EF4-FFF2-40B4-BE49-F238E27FC236}">
                <a16:creationId xmlns:a16="http://schemas.microsoft.com/office/drawing/2014/main" id="{AF499535-35B0-8316-C45A-D05A6160BF83}"/>
              </a:ext>
            </a:extLst>
          </p:cNvPr>
          <p:cNvSpPr>
            <a:spLocks noGrp="1"/>
          </p:cNvSpPr>
          <p:nvPr>
            <p:ph type="body" sz="quarter" idx="12"/>
          </p:nvPr>
        </p:nvSpPr>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a:t> June 2023</a:t>
            </a:r>
          </a:p>
        </p:txBody>
      </p:sp>
    </p:spTree>
    <p:extLst>
      <p:ext uri="{BB962C8B-B14F-4D97-AF65-F5344CB8AC3E}">
        <p14:creationId xmlns:p14="http://schemas.microsoft.com/office/powerpoint/2010/main" val="2747161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D73E86-8AFA-8A16-1B1B-116FF44E4973}"/>
              </a:ext>
            </a:extLst>
          </p:cNvPr>
          <p:cNvSpPr>
            <a:spLocks noGrp="1"/>
          </p:cNvSpPr>
          <p:nvPr>
            <p:ph type="sldNum" sz="quarter" idx="12"/>
          </p:nvPr>
        </p:nvSpPr>
        <p:spPr>
          <a:xfrm>
            <a:off x="8566470" y="4880470"/>
            <a:ext cx="367907" cy="135000"/>
          </a:xfrm>
        </p:spPr>
        <p:txBody>
          <a:bodyPr/>
          <a:lst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a:lstStyle>
          <a:p>
            <a:fld id="{10A01DC5-1685-4615-8240-15192985C6A2}" type="slidenum">
              <a:rPr lang="en-AU" smtClean="0"/>
              <a:t>39</a:t>
            </a:fld>
            <a:endParaRPr lang="en-AU"/>
          </a:p>
        </p:txBody>
      </p:sp>
      <p:sp>
        <p:nvSpPr>
          <p:cNvPr id="3" name="Footer Placeholder 2">
            <a:extLst>
              <a:ext uri="{FF2B5EF4-FFF2-40B4-BE49-F238E27FC236}">
                <a16:creationId xmlns:a16="http://schemas.microsoft.com/office/drawing/2014/main" id="{DDA3EE52-9CA6-2BA6-3CF2-B98C3FA0EBAB}"/>
              </a:ext>
            </a:extLst>
          </p:cNvPr>
          <p:cNvSpPr>
            <a:spLocks noGrp="1"/>
          </p:cNvSpPr>
          <p:nvPr>
            <p:ph type="ftr" sz="quarter" idx="13"/>
          </p:nvPr>
        </p:nvSpPr>
        <p:spPr/>
        <p:txBody>
          <a:bodyPr/>
          <a:lst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a:lstStyle>
          <a:p>
            <a:r>
              <a:rPr lang="en-US"/>
              <a:t>State Insurance Regulatory Authority</a:t>
            </a:r>
            <a:endParaRPr lang="en-AU"/>
          </a:p>
        </p:txBody>
      </p:sp>
      <p:pic>
        <p:nvPicPr>
          <p:cNvPr id="5" name="Picture 4" descr="Shape&#10;&#10;Description automatically generated with medium confidence">
            <a:extLst>
              <a:ext uri="{FF2B5EF4-FFF2-40B4-BE49-F238E27FC236}">
                <a16:creationId xmlns:a16="http://schemas.microsoft.com/office/drawing/2014/main" id="{FB01583A-B154-EB8E-95B4-C753FFC6E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00" y="1199889"/>
            <a:ext cx="695690" cy="71214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7C2AE926-1A7F-43BC-DCBE-8FBC95232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5017" y="1267997"/>
            <a:ext cx="683009" cy="575933"/>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CD28158B-0E53-70AE-57E6-F44CED1C54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409" y="2376290"/>
            <a:ext cx="683008" cy="683008"/>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B0E7CA38-0A52-D8B6-2B25-79662E9816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5326" y="3700058"/>
            <a:ext cx="830581" cy="558425"/>
          </a:xfrm>
          <a:prstGeom prst="rect">
            <a:avLst/>
          </a:prstGeom>
        </p:spPr>
      </p:pic>
      <p:sp>
        <p:nvSpPr>
          <p:cNvPr id="14" name="TextBox 13">
            <a:extLst>
              <a:ext uri="{FF2B5EF4-FFF2-40B4-BE49-F238E27FC236}">
                <a16:creationId xmlns:a16="http://schemas.microsoft.com/office/drawing/2014/main" id="{9D9001B6-DC86-CBF6-3C0B-2E9C6928B50A}"/>
              </a:ext>
            </a:extLst>
          </p:cNvPr>
          <p:cNvSpPr txBox="1"/>
          <p:nvPr/>
        </p:nvSpPr>
        <p:spPr>
          <a:xfrm>
            <a:off x="1510856" y="1145211"/>
            <a:ext cx="2970000" cy="1131079"/>
          </a:xfrm>
          <a:prstGeom prst="rect">
            <a:avLst/>
          </a:prstGeom>
          <a:noFill/>
        </p:spPr>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1350" b="1"/>
              <a:t>Workers Compensation insurance</a:t>
            </a:r>
          </a:p>
          <a:p>
            <a:pPr marL="214313" indent="-214313">
              <a:buFont typeface="Arial" panose="020B0604020202020204" pitchFamily="34" charset="0"/>
              <a:buChar char="•"/>
            </a:pPr>
            <a:r>
              <a:rPr lang="en-AU" sz="1350"/>
              <a:t>4.5 million workers covered</a:t>
            </a:r>
          </a:p>
          <a:p>
            <a:pPr marL="214313" indent="-214313">
              <a:buFont typeface="Arial" panose="020B0604020202020204" pitchFamily="34" charset="0"/>
              <a:buChar char="•"/>
            </a:pPr>
            <a:r>
              <a:rPr lang="en-AU" sz="1350"/>
              <a:t>100,000 claims each year</a:t>
            </a:r>
          </a:p>
          <a:p>
            <a:pPr marL="214313" indent="-214313">
              <a:buFont typeface="Arial" panose="020B0604020202020204" pitchFamily="34" charset="0"/>
              <a:buChar char="•"/>
            </a:pPr>
            <a:r>
              <a:rPr lang="en-AU" sz="1350"/>
              <a:t>$4.4 billion in premiums collected</a:t>
            </a:r>
          </a:p>
        </p:txBody>
      </p:sp>
      <p:sp>
        <p:nvSpPr>
          <p:cNvPr id="15" name="TextBox 14">
            <a:extLst>
              <a:ext uri="{FF2B5EF4-FFF2-40B4-BE49-F238E27FC236}">
                <a16:creationId xmlns:a16="http://schemas.microsoft.com/office/drawing/2014/main" id="{90F6E0FB-DC15-4421-5A29-A15BE0B5BFCB}"/>
              </a:ext>
            </a:extLst>
          </p:cNvPr>
          <p:cNvSpPr txBox="1"/>
          <p:nvPr/>
        </p:nvSpPr>
        <p:spPr>
          <a:xfrm>
            <a:off x="5694169" y="1145211"/>
            <a:ext cx="2970000" cy="1131079"/>
          </a:xfrm>
          <a:prstGeom prst="rect">
            <a:avLst/>
          </a:prstGeom>
          <a:noFill/>
        </p:spPr>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1350" b="1"/>
              <a:t>CTP insurance</a:t>
            </a:r>
          </a:p>
          <a:p>
            <a:pPr marL="214313" indent="-214313">
              <a:buFont typeface="Arial" panose="020B0604020202020204" pitchFamily="34" charset="0"/>
              <a:buChar char="•"/>
            </a:pPr>
            <a:r>
              <a:rPr lang="en-AU" sz="1350"/>
              <a:t>5.9 million Green Slips each year</a:t>
            </a:r>
          </a:p>
          <a:p>
            <a:pPr marL="214313" indent="-214313">
              <a:buFont typeface="Arial" panose="020B0604020202020204" pitchFamily="34" charset="0"/>
              <a:buChar char="•"/>
            </a:pPr>
            <a:r>
              <a:rPr lang="en-AU" sz="1350"/>
              <a:t>45,000 claims since 2017</a:t>
            </a:r>
          </a:p>
          <a:p>
            <a:pPr marL="214313" indent="-214313">
              <a:buFont typeface="Arial" panose="020B0604020202020204" pitchFamily="34" charset="0"/>
              <a:buChar char="•"/>
            </a:pPr>
            <a:r>
              <a:rPr lang="en-AU" sz="1350"/>
              <a:t>$2.9 billion in premiums</a:t>
            </a:r>
          </a:p>
        </p:txBody>
      </p:sp>
      <p:sp>
        <p:nvSpPr>
          <p:cNvPr id="16" name="TextBox 15">
            <a:extLst>
              <a:ext uri="{FF2B5EF4-FFF2-40B4-BE49-F238E27FC236}">
                <a16:creationId xmlns:a16="http://schemas.microsoft.com/office/drawing/2014/main" id="{C3F1F247-D97A-21CB-781B-6F265F724C76}"/>
              </a:ext>
            </a:extLst>
          </p:cNvPr>
          <p:cNvSpPr txBox="1"/>
          <p:nvPr/>
        </p:nvSpPr>
        <p:spPr>
          <a:xfrm>
            <a:off x="1510856" y="2313428"/>
            <a:ext cx="2970000" cy="1338828"/>
          </a:xfrm>
          <a:prstGeom prst="rect">
            <a:avLst/>
          </a:prstGeom>
          <a:noFill/>
        </p:spPr>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1350" b="1"/>
              <a:t>Home building compensation</a:t>
            </a:r>
          </a:p>
          <a:p>
            <a:pPr marL="214313" indent="-214313">
              <a:buFont typeface="Arial" panose="020B0604020202020204" pitchFamily="34" charset="0"/>
              <a:buChar char="•"/>
            </a:pPr>
            <a:r>
              <a:rPr lang="en-AU" sz="1350"/>
              <a:t>20,000 builders covered</a:t>
            </a:r>
          </a:p>
          <a:p>
            <a:pPr marL="214313" indent="-214313">
              <a:buFont typeface="Arial" panose="020B0604020202020204" pitchFamily="34" charset="0"/>
              <a:buChar char="•"/>
            </a:pPr>
            <a:r>
              <a:rPr lang="en-AU" sz="1350"/>
              <a:t>1,700 notifications of loss and claims in 2021</a:t>
            </a:r>
          </a:p>
          <a:p>
            <a:pPr marL="214313" indent="-214313">
              <a:buFont typeface="Arial" panose="020B0604020202020204" pitchFamily="34" charset="0"/>
              <a:buChar char="•"/>
            </a:pPr>
            <a:r>
              <a:rPr lang="en-AU" sz="1350"/>
              <a:t>$240 million in premiums collected</a:t>
            </a:r>
          </a:p>
        </p:txBody>
      </p:sp>
      <p:pic>
        <p:nvPicPr>
          <p:cNvPr id="20" name="Picture 19" descr="Shape&#10;&#10;Description automatically generated with medium confidence">
            <a:extLst>
              <a:ext uri="{FF2B5EF4-FFF2-40B4-BE49-F238E27FC236}">
                <a16:creationId xmlns:a16="http://schemas.microsoft.com/office/drawing/2014/main" id="{889F0F84-5F94-A65A-4A04-644AD8FADF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056" y="3598030"/>
            <a:ext cx="741713" cy="814731"/>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F55B6BC-FEC6-CCFF-55AC-E6AA8AC128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8737" y="2282435"/>
            <a:ext cx="754461" cy="822363"/>
          </a:xfrm>
          <a:prstGeom prst="rect">
            <a:avLst/>
          </a:prstGeom>
        </p:spPr>
      </p:pic>
      <p:sp>
        <p:nvSpPr>
          <p:cNvPr id="23" name="TextBox 22">
            <a:extLst>
              <a:ext uri="{FF2B5EF4-FFF2-40B4-BE49-F238E27FC236}">
                <a16:creationId xmlns:a16="http://schemas.microsoft.com/office/drawing/2014/main" id="{F0135BAF-7EB4-8CDE-275A-EC6B0ED20638}"/>
              </a:ext>
            </a:extLst>
          </p:cNvPr>
          <p:cNvSpPr txBox="1"/>
          <p:nvPr/>
        </p:nvSpPr>
        <p:spPr>
          <a:xfrm>
            <a:off x="5687637" y="2305072"/>
            <a:ext cx="2970000" cy="692498"/>
          </a:xfrm>
          <a:prstGeom prst="rect">
            <a:avLst/>
          </a:prstGeom>
          <a:noFill/>
        </p:spPr>
        <p:txBody>
          <a:bodyPr wrap="square" lIns="68580" tIns="34290" rIns="68580" bIns="34290" rtlCol="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1350" b="1"/>
              <a:t>Insurers</a:t>
            </a:r>
          </a:p>
          <a:p>
            <a:pPr marL="214313" indent="-214313">
              <a:buFont typeface="Arial" panose="020B0604020202020204" pitchFamily="34" charset="0"/>
              <a:buChar char="•"/>
            </a:pPr>
            <a:r>
              <a:rPr lang="en-AU" sz="1350"/>
              <a:t>SIRA supervises 80 insurers across three schemes </a:t>
            </a:r>
          </a:p>
        </p:txBody>
      </p:sp>
      <p:sp>
        <p:nvSpPr>
          <p:cNvPr id="24" name="TextBox 23">
            <a:extLst>
              <a:ext uri="{FF2B5EF4-FFF2-40B4-BE49-F238E27FC236}">
                <a16:creationId xmlns:a16="http://schemas.microsoft.com/office/drawing/2014/main" id="{4BC961F3-B003-AA04-A1F7-75D51E3C2C55}"/>
              </a:ext>
            </a:extLst>
          </p:cNvPr>
          <p:cNvSpPr txBox="1"/>
          <p:nvPr/>
        </p:nvSpPr>
        <p:spPr>
          <a:xfrm>
            <a:off x="5687637" y="3621688"/>
            <a:ext cx="2970000" cy="1384994"/>
          </a:xfrm>
          <a:prstGeom prst="rect">
            <a:avLst/>
          </a:prstGeom>
          <a:noFill/>
        </p:spPr>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1350" b="1"/>
              <a:t>Providers</a:t>
            </a:r>
          </a:p>
          <a:p>
            <a:pPr marL="214313" indent="-214313">
              <a:buFont typeface="Arial" panose="020B0604020202020204" pitchFamily="34" charset="0"/>
              <a:buChar char="•"/>
            </a:pPr>
            <a:r>
              <a:rPr lang="en-AU" sz="1350"/>
              <a:t>$1 billion spent on healthcare</a:t>
            </a:r>
          </a:p>
          <a:p>
            <a:pPr marL="214313" indent="-214313">
              <a:buFont typeface="Arial" panose="020B0604020202020204" pitchFamily="34" charset="0"/>
              <a:buChar char="•"/>
            </a:pPr>
            <a:r>
              <a:rPr lang="en-AU" sz="1350"/>
              <a:t>15,000 SIRA-approved providers</a:t>
            </a:r>
          </a:p>
          <a:p>
            <a:pPr marL="214313" indent="-214313">
              <a:buFont typeface="Arial" panose="020B0604020202020204" pitchFamily="34" charset="0"/>
              <a:buChar char="•"/>
            </a:pPr>
            <a:r>
              <a:rPr lang="en-AU" sz="1350"/>
              <a:t>750 permanent impairment assessors</a:t>
            </a:r>
          </a:p>
          <a:p>
            <a:endParaRPr lang="en-AU" sz="1350"/>
          </a:p>
        </p:txBody>
      </p:sp>
      <p:sp>
        <p:nvSpPr>
          <p:cNvPr id="25" name="TextBox 24">
            <a:extLst>
              <a:ext uri="{FF2B5EF4-FFF2-40B4-BE49-F238E27FC236}">
                <a16:creationId xmlns:a16="http://schemas.microsoft.com/office/drawing/2014/main" id="{3A2C6447-F3C8-F4FA-20C1-0D3ECCFE3F96}"/>
              </a:ext>
            </a:extLst>
          </p:cNvPr>
          <p:cNvSpPr txBox="1"/>
          <p:nvPr/>
        </p:nvSpPr>
        <p:spPr>
          <a:xfrm>
            <a:off x="1510856" y="3621688"/>
            <a:ext cx="2970000" cy="507831"/>
          </a:xfrm>
          <a:prstGeom prst="rect">
            <a:avLst/>
          </a:prstGeom>
          <a:noFill/>
        </p:spPr>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1350" b="1"/>
              <a:t>Employers</a:t>
            </a:r>
          </a:p>
          <a:p>
            <a:pPr marL="214313" indent="-214313">
              <a:buFont typeface="Arial" panose="020B0604020202020204" pitchFamily="34" charset="0"/>
              <a:buChar char="•"/>
            </a:pPr>
            <a:r>
              <a:rPr lang="en-AU" sz="1350"/>
              <a:t>300,000 employers covered</a:t>
            </a:r>
          </a:p>
        </p:txBody>
      </p:sp>
      <p:sp>
        <p:nvSpPr>
          <p:cNvPr id="4" name="Rectangle 3">
            <a:extLst>
              <a:ext uri="{FF2B5EF4-FFF2-40B4-BE49-F238E27FC236}">
                <a16:creationId xmlns:a16="http://schemas.microsoft.com/office/drawing/2014/main" id="{FBE7EF72-48ED-64D0-F6EC-365FA0259B4D}"/>
              </a:ext>
            </a:extLst>
          </p:cNvPr>
          <p:cNvSpPr/>
          <p:nvPr/>
        </p:nvSpPr>
        <p:spPr>
          <a:xfrm>
            <a:off x="0" y="1"/>
            <a:ext cx="9144000" cy="1045028"/>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AU" sz="1350"/>
          </a:p>
        </p:txBody>
      </p:sp>
      <p:sp>
        <p:nvSpPr>
          <p:cNvPr id="6" name="Title 1">
            <a:extLst>
              <a:ext uri="{FF2B5EF4-FFF2-40B4-BE49-F238E27FC236}">
                <a16:creationId xmlns:a16="http://schemas.microsoft.com/office/drawing/2014/main" id="{D036ED6E-FA59-F40F-7CC6-5B40E73D0ED0}"/>
              </a:ext>
            </a:extLst>
          </p:cNvPr>
          <p:cNvSpPr txBox="1">
            <a:spLocks/>
          </p:cNvSpPr>
          <p:nvPr/>
        </p:nvSpPr>
        <p:spPr>
          <a:xfrm>
            <a:off x="217749" y="217748"/>
            <a:ext cx="7290000" cy="757239"/>
          </a:xfrm>
          <a:prstGeom prst="rect">
            <a:avLst/>
          </a:prstGeom>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1350"/>
              <a:t>Overview of Insurance Schemes</a:t>
            </a:r>
          </a:p>
        </p:txBody>
      </p:sp>
    </p:spTree>
    <p:extLst>
      <p:ext uri="{BB962C8B-B14F-4D97-AF65-F5344CB8AC3E}">
        <p14:creationId xmlns:p14="http://schemas.microsoft.com/office/powerpoint/2010/main" val="407478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345057" y="1346570"/>
            <a:ext cx="8240938" cy="2450360"/>
          </a:xfrm>
        </p:spPr>
        <p:txBody>
          <a:bodyPr>
            <a:normAutofit/>
          </a:bodyPr>
          <a:lstStyle/>
          <a:p>
            <a:r>
              <a:rPr lang="en-AU" sz="2400" b="1"/>
              <a:t>Presenting Matters Effectively Before the Personal Injury Commission</a:t>
            </a:r>
            <a:endParaRPr lang="en-US" sz="2400" b="1"/>
          </a:p>
          <a:p>
            <a:endParaRPr lang="en-US" sz="2400" b="1"/>
          </a:p>
          <a:p>
            <a:r>
              <a:rPr lang="en-US" sz="2400" b="1"/>
              <a:t>Sarah Warren</a:t>
            </a:r>
            <a:endParaRPr lang="en-US" sz="2400"/>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Tree>
    <p:extLst>
      <p:ext uri="{BB962C8B-B14F-4D97-AF65-F5344CB8AC3E}">
        <p14:creationId xmlns:p14="http://schemas.microsoft.com/office/powerpoint/2010/main" val="1729311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F5B7C-E2DD-2CED-D5BE-327B478BEA11}"/>
              </a:ext>
            </a:extLst>
          </p:cNvPr>
          <p:cNvSpPr>
            <a:spLocks noGrp="1"/>
          </p:cNvSpPr>
          <p:nvPr>
            <p:ph type="title"/>
          </p:nvPr>
        </p:nvSpPr>
        <p:spPr>
          <a:xfrm>
            <a:off x="519343" y="237664"/>
            <a:ext cx="7926158" cy="907535"/>
          </a:xfrm>
        </p:spPr>
        <p:txBody>
          <a:bodyPr>
            <a:normAutofit fontScale="90000"/>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AU" sz="2400"/>
              <a:t>Regulatory activity across CTP</a:t>
            </a:r>
            <a:br>
              <a:rPr lang="en-AU" sz="2400"/>
            </a:br>
            <a:br>
              <a:rPr lang="en-AU" sz="1500"/>
            </a:br>
            <a:br>
              <a:rPr lang="en-AU" sz="1500"/>
            </a:br>
            <a:br>
              <a:rPr lang="en-AU" sz="1500"/>
            </a:br>
            <a:br>
              <a:rPr lang="en-AU" sz="1500"/>
            </a:br>
            <a:br>
              <a:rPr lang="en-AU" sz="1500"/>
            </a:br>
            <a:br>
              <a:rPr lang="en-AU" sz="1500"/>
            </a:br>
            <a:br>
              <a:rPr lang="en-AU" sz="1500"/>
            </a:br>
            <a:br>
              <a:rPr lang="en-AU" sz="1500"/>
            </a:br>
            <a:br>
              <a:rPr lang="en-AU" sz="1500"/>
            </a:br>
            <a:br>
              <a:rPr lang="en-AU" sz="1500"/>
            </a:br>
            <a:endParaRPr lang="en-AU" sz="1500"/>
          </a:p>
        </p:txBody>
      </p:sp>
      <p:sp>
        <p:nvSpPr>
          <p:cNvPr id="3" name="Slide Number Placeholder 2">
            <a:extLst>
              <a:ext uri="{FF2B5EF4-FFF2-40B4-BE49-F238E27FC236}">
                <a16:creationId xmlns:a16="http://schemas.microsoft.com/office/drawing/2014/main" id="{FEA2A4E6-8778-811A-34AE-7450E210A49B}"/>
              </a:ext>
            </a:extLst>
          </p:cNvPr>
          <p:cNvSpPr>
            <a:spLocks noGrp="1"/>
          </p:cNvSpPr>
          <p:nvPr>
            <p:ph type="sldNum" sz="quarter" idx="12"/>
          </p:nvPr>
        </p:nvSpPr>
        <p:spPr/>
        <p:txBody>
          <a:bodyPr/>
          <a:lst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a:lstStyle>
          <a:p>
            <a:fld id="{10A01DC5-1685-4615-8240-15192985C6A2}" type="slidenum">
              <a:rPr lang="en-AU" smtClean="0"/>
              <a:pPr/>
              <a:t>40</a:t>
            </a:fld>
            <a:endParaRPr lang="en-AU"/>
          </a:p>
        </p:txBody>
      </p:sp>
      <p:sp>
        <p:nvSpPr>
          <p:cNvPr id="5" name="Rectangle: Rounded Corners 4">
            <a:extLst>
              <a:ext uri="{FF2B5EF4-FFF2-40B4-BE49-F238E27FC236}">
                <a16:creationId xmlns:a16="http://schemas.microsoft.com/office/drawing/2014/main" id="{F2125940-7523-37A1-9447-AC09E1682E85}"/>
              </a:ext>
            </a:extLst>
          </p:cNvPr>
          <p:cNvSpPr/>
          <p:nvPr/>
        </p:nvSpPr>
        <p:spPr>
          <a:xfrm>
            <a:off x="101419" y="1825623"/>
            <a:ext cx="2185055" cy="1384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AU" sz="3000"/>
              <a:t>7</a:t>
            </a:r>
          </a:p>
          <a:p>
            <a:pPr algn="ctr"/>
            <a:endParaRPr lang="en-AU" sz="1350"/>
          </a:p>
          <a:p>
            <a:pPr algn="ctr"/>
            <a:r>
              <a:rPr lang="en-AU" sz="1500"/>
              <a:t>Letters of Censure</a:t>
            </a:r>
          </a:p>
        </p:txBody>
      </p:sp>
      <p:sp>
        <p:nvSpPr>
          <p:cNvPr id="6" name="Rectangle: Rounded Corners 5">
            <a:extLst>
              <a:ext uri="{FF2B5EF4-FFF2-40B4-BE49-F238E27FC236}">
                <a16:creationId xmlns:a16="http://schemas.microsoft.com/office/drawing/2014/main" id="{409C340B-6B42-8961-03BC-6F7FABB0F5EC}"/>
              </a:ext>
            </a:extLst>
          </p:cNvPr>
          <p:cNvSpPr/>
          <p:nvPr/>
        </p:nvSpPr>
        <p:spPr>
          <a:xfrm>
            <a:off x="2387894" y="1825623"/>
            <a:ext cx="2150616" cy="138491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AU" sz="3000"/>
              <a:t>2</a:t>
            </a:r>
          </a:p>
          <a:p>
            <a:pPr algn="ctr"/>
            <a:endParaRPr lang="en-AU" sz="1350"/>
          </a:p>
          <a:p>
            <a:pPr algn="ctr"/>
            <a:r>
              <a:rPr lang="en-AU" sz="1500"/>
              <a:t>Civil Penalty</a:t>
            </a:r>
          </a:p>
        </p:txBody>
      </p:sp>
      <p:sp>
        <p:nvSpPr>
          <p:cNvPr id="7" name="Rectangle: Rounded Corners 6">
            <a:extLst>
              <a:ext uri="{FF2B5EF4-FFF2-40B4-BE49-F238E27FC236}">
                <a16:creationId xmlns:a16="http://schemas.microsoft.com/office/drawing/2014/main" id="{3FC20F2E-60B0-0B49-BF7C-D608400D7804}"/>
              </a:ext>
            </a:extLst>
          </p:cNvPr>
          <p:cNvSpPr/>
          <p:nvPr/>
        </p:nvSpPr>
        <p:spPr>
          <a:xfrm>
            <a:off x="4639929" y="1825623"/>
            <a:ext cx="2150616" cy="13849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AU" sz="3000"/>
              <a:t>26</a:t>
            </a:r>
          </a:p>
          <a:p>
            <a:pPr algn="ctr"/>
            <a:endParaRPr lang="en-AU" sz="1350"/>
          </a:p>
          <a:p>
            <a:pPr algn="ctr"/>
            <a:r>
              <a:rPr lang="en-AU" sz="1500"/>
              <a:t>Current Remediation plans</a:t>
            </a:r>
          </a:p>
        </p:txBody>
      </p:sp>
      <p:sp>
        <p:nvSpPr>
          <p:cNvPr id="12" name="Rectangle: Rounded Corners 11">
            <a:extLst>
              <a:ext uri="{FF2B5EF4-FFF2-40B4-BE49-F238E27FC236}">
                <a16:creationId xmlns:a16="http://schemas.microsoft.com/office/drawing/2014/main" id="{0804DB20-4922-6347-2BDC-275B6CAD5EA7}"/>
              </a:ext>
            </a:extLst>
          </p:cNvPr>
          <p:cNvSpPr/>
          <p:nvPr/>
        </p:nvSpPr>
        <p:spPr>
          <a:xfrm>
            <a:off x="6891965" y="1825623"/>
            <a:ext cx="2150616" cy="13849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AU" sz="3000"/>
              <a:t>4</a:t>
            </a:r>
          </a:p>
          <a:p>
            <a:pPr algn="ctr"/>
            <a:endParaRPr lang="en-AU" sz="1350"/>
          </a:p>
          <a:p>
            <a:pPr algn="ctr"/>
            <a:r>
              <a:rPr lang="en-AU" sz="1500"/>
              <a:t>Successful Prosecutions</a:t>
            </a:r>
          </a:p>
        </p:txBody>
      </p:sp>
      <p:sp>
        <p:nvSpPr>
          <p:cNvPr id="13" name="TextBox 12">
            <a:extLst>
              <a:ext uri="{FF2B5EF4-FFF2-40B4-BE49-F238E27FC236}">
                <a16:creationId xmlns:a16="http://schemas.microsoft.com/office/drawing/2014/main" id="{9772038A-90BF-8068-3268-7489A9EFFA6D}"/>
              </a:ext>
            </a:extLst>
          </p:cNvPr>
          <p:cNvSpPr txBox="1"/>
          <p:nvPr/>
        </p:nvSpPr>
        <p:spPr>
          <a:xfrm>
            <a:off x="3190968" y="562958"/>
            <a:ext cx="4570890" cy="300082"/>
          </a:xfrm>
          <a:prstGeom prst="rect">
            <a:avLst/>
          </a:prstGeom>
          <a:noFill/>
        </p:spPr>
        <p:txBody>
          <a:bodyPr wrap="square">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1350"/>
              <a:t>1 June 2022 – 31 May 2023</a:t>
            </a:r>
          </a:p>
        </p:txBody>
      </p:sp>
      <p:pic>
        <p:nvPicPr>
          <p:cNvPr id="9" name="Picture 8" descr="A picture containing black, darkness&#10;&#10;Description automatically generated">
            <a:extLst>
              <a:ext uri="{FF2B5EF4-FFF2-40B4-BE49-F238E27FC236}">
                <a16:creationId xmlns:a16="http://schemas.microsoft.com/office/drawing/2014/main" id="{700ABA36-75BD-8649-0124-FE74F3FFC8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134" y="3916068"/>
            <a:ext cx="858473" cy="623248"/>
          </a:xfrm>
          <a:prstGeom prst="rect">
            <a:avLst/>
          </a:prstGeom>
        </p:spPr>
      </p:pic>
      <p:sp>
        <p:nvSpPr>
          <p:cNvPr id="10" name="TextBox 9">
            <a:extLst>
              <a:ext uri="{FF2B5EF4-FFF2-40B4-BE49-F238E27FC236}">
                <a16:creationId xmlns:a16="http://schemas.microsoft.com/office/drawing/2014/main" id="{E9AC06A0-B2E2-AE58-A291-68B7478C2302}"/>
              </a:ext>
            </a:extLst>
          </p:cNvPr>
          <p:cNvSpPr txBox="1"/>
          <p:nvPr/>
        </p:nvSpPr>
        <p:spPr>
          <a:xfrm>
            <a:off x="1991468" y="3957294"/>
            <a:ext cx="5094085" cy="300082"/>
          </a:xfrm>
          <a:prstGeom prst="rect">
            <a:avLst/>
          </a:prstGeom>
          <a:noFill/>
        </p:spPr>
        <p:txBody>
          <a:bodyPr wrap="square">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AU" sz="1350"/>
              <a:t>SIRA regulates six licenced insurers in the NSW CTP scheme</a:t>
            </a:r>
          </a:p>
        </p:txBody>
      </p:sp>
    </p:spTree>
    <p:extLst>
      <p:ext uri="{BB962C8B-B14F-4D97-AF65-F5344CB8AC3E}">
        <p14:creationId xmlns:p14="http://schemas.microsoft.com/office/powerpoint/2010/main" val="494797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F5B7C-E2DD-2CED-D5BE-327B478BEA11}"/>
              </a:ext>
            </a:extLst>
          </p:cNvPr>
          <p:cNvSpPr>
            <a:spLocks noGrp="1"/>
          </p:cNvSpPr>
          <p:nvPr>
            <p:ph type="title"/>
          </p:nvPr>
        </p:nvSpPr>
        <p:spPr>
          <a:xfrm>
            <a:off x="519343" y="237664"/>
            <a:ext cx="7926158" cy="907535"/>
          </a:xfrm>
        </p:spPr>
        <p:txBody>
          <a:bodyPr>
            <a:normAutofit fontScale="90000"/>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AU" sz="2400"/>
              <a:t>Regulatory activity across WC</a:t>
            </a:r>
            <a:br>
              <a:rPr lang="en-AU" sz="2400"/>
            </a:br>
            <a:br>
              <a:rPr lang="en-AU" sz="1500"/>
            </a:br>
            <a:br>
              <a:rPr lang="en-AU" sz="1500"/>
            </a:br>
            <a:br>
              <a:rPr lang="en-AU" sz="1500"/>
            </a:br>
            <a:br>
              <a:rPr lang="en-AU" sz="1500"/>
            </a:br>
            <a:br>
              <a:rPr lang="en-AU" sz="1500"/>
            </a:br>
            <a:br>
              <a:rPr lang="en-AU" sz="1500"/>
            </a:br>
            <a:br>
              <a:rPr lang="en-AU" sz="1500"/>
            </a:br>
            <a:br>
              <a:rPr lang="en-AU" sz="1500"/>
            </a:br>
            <a:br>
              <a:rPr lang="en-AU" sz="1500"/>
            </a:br>
            <a:br>
              <a:rPr lang="en-AU" sz="1500"/>
            </a:br>
            <a:endParaRPr lang="en-AU" sz="1500"/>
          </a:p>
        </p:txBody>
      </p:sp>
      <p:sp>
        <p:nvSpPr>
          <p:cNvPr id="3" name="Slide Number Placeholder 2">
            <a:extLst>
              <a:ext uri="{FF2B5EF4-FFF2-40B4-BE49-F238E27FC236}">
                <a16:creationId xmlns:a16="http://schemas.microsoft.com/office/drawing/2014/main" id="{FEA2A4E6-8778-811A-34AE-7450E210A49B}"/>
              </a:ext>
            </a:extLst>
          </p:cNvPr>
          <p:cNvSpPr>
            <a:spLocks noGrp="1"/>
          </p:cNvSpPr>
          <p:nvPr>
            <p:ph type="sldNum" sz="quarter" idx="12"/>
          </p:nvPr>
        </p:nvSpPr>
        <p:spPr/>
        <p:txBody>
          <a:bodyPr/>
          <a:lst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a:lstStyle>
          <a:p>
            <a:fld id="{10A01DC5-1685-4615-8240-15192985C6A2}" type="slidenum">
              <a:rPr lang="en-AU" smtClean="0"/>
              <a:pPr/>
              <a:t>41</a:t>
            </a:fld>
            <a:endParaRPr lang="en-AU"/>
          </a:p>
        </p:txBody>
      </p:sp>
      <p:sp>
        <p:nvSpPr>
          <p:cNvPr id="5" name="Rectangle: Rounded Corners 4">
            <a:extLst>
              <a:ext uri="{FF2B5EF4-FFF2-40B4-BE49-F238E27FC236}">
                <a16:creationId xmlns:a16="http://schemas.microsoft.com/office/drawing/2014/main" id="{F2125940-7523-37A1-9447-AC09E1682E85}"/>
              </a:ext>
            </a:extLst>
          </p:cNvPr>
          <p:cNvSpPr/>
          <p:nvPr/>
        </p:nvSpPr>
        <p:spPr>
          <a:xfrm>
            <a:off x="101420" y="976861"/>
            <a:ext cx="2185055" cy="1384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AU" sz="3000"/>
              <a:t>9</a:t>
            </a:r>
          </a:p>
          <a:p>
            <a:pPr algn="ctr"/>
            <a:endParaRPr lang="en-AU" sz="1350"/>
          </a:p>
          <a:p>
            <a:pPr algn="ctr"/>
            <a:r>
              <a:rPr lang="en-AU" sz="1500"/>
              <a:t>Regulatory letters issued to the Nominal Insurer</a:t>
            </a:r>
          </a:p>
        </p:txBody>
      </p:sp>
      <p:sp>
        <p:nvSpPr>
          <p:cNvPr id="6" name="Rectangle: Rounded Corners 5">
            <a:extLst>
              <a:ext uri="{FF2B5EF4-FFF2-40B4-BE49-F238E27FC236}">
                <a16:creationId xmlns:a16="http://schemas.microsoft.com/office/drawing/2014/main" id="{409C340B-6B42-8961-03BC-6F7FABB0F5EC}"/>
              </a:ext>
            </a:extLst>
          </p:cNvPr>
          <p:cNvSpPr/>
          <p:nvPr/>
        </p:nvSpPr>
        <p:spPr>
          <a:xfrm>
            <a:off x="2387894" y="976861"/>
            <a:ext cx="2150616" cy="138491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AU" sz="3000"/>
              <a:t>5</a:t>
            </a:r>
          </a:p>
          <a:p>
            <a:pPr algn="ctr"/>
            <a:endParaRPr lang="en-AU" sz="1350"/>
          </a:p>
          <a:p>
            <a:pPr algn="ctr"/>
            <a:r>
              <a:rPr lang="en-AU" sz="1500"/>
              <a:t>Special licence conditions imposed</a:t>
            </a:r>
          </a:p>
        </p:txBody>
      </p:sp>
      <p:sp>
        <p:nvSpPr>
          <p:cNvPr id="7" name="Rectangle: Rounded Corners 6">
            <a:extLst>
              <a:ext uri="{FF2B5EF4-FFF2-40B4-BE49-F238E27FC236}">
                <a16:creationId xmlns:a16="http://schemas.microsoft.com/office/drawing/2014/main" id="{3FC20F2E-60B0-0B49-BF7C-D608400D7804}"/>
              </a:ext>
            </a:extLst>
          </p:cNvPr>
          <p:cNvSpPr/>
          <p:nvPr/>
        </p:nvSpPr>
        <p:spPr>
          <a:xfrm>
            <a:off x="4639930" y="987029"/>
            <a:ext cx="2150616" cy="13849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AU" sz="3000"/>
              <a:t>4</a:t>
            </a:r>
          </a:p>
          <a:p>
            <a:pPr algn="ctr"/>
            <a:endParaRPr lang="en-AU" sz="1350"/>
          </a:p>
          <a:p>
            <a:pPr algn="ctr"/>
            <a:r>
              <a:rPr lang="en-AU" sz="1500"/>
              <a:t>Group self-insurer licences granted</a:t>
            </a:r>
          </a:p>
        </p:txBody>
      </p:sp>
      <p:pic>
        <p:nvPicPr>
          <p:cNvPr id="14" name="Picture 13" descr="Shape&#10;&#10;Description automatically generated with medium confidence">
            <a:extLst>
              <a:ext uri="{FF2B5EF4-FFF2-40B4-BE49-F238E27FC236}">
                <a16:creationId xmlns:a16="http://schemas.microsoft.com/office/drawing/2014/main" id="{4117B346-3FDB-AFAC-7149-FC638044E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0202" y="2682465"/>
            <a:ext cx="734220" cy="929013"/>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F0DEB6C0-D685-BF1F-825A-2F60C69BE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36" y="2748452"/>
            <a:ext cx="564215" cy="856600"/>
          </a:xfrm>
          <a:prstGeom prst="rect">
            <a:avLst/>
          </a:prstGeom>
        </p:spPr>
      </p:pic>
      <p:sp>
        <p:nvSpPr>
          <p:cNvPr id="17" name="TextBox 16">
            <a:extLst>
              <a:ext uri="{FF2B5EF4-FFF2-40B4-BE49-F238E27FC236}">
                <a16:creationId xmlns:a16="http://schemas.microsoft.com/office/drawing/2014/main" id="{A0F4F07B-325A-CDFE-6758-1A8C2A91AA77}"/>
              </a:ext>
            </a:extLst>
          </p:cNvPr>
          <p:cNvSpPr txBox="1"/>
          <p:nvPr/>
        </p:nvSpPr>
        <p:spPr>
          <a:xfrm>
            <a:off x="5611903" y="3873692"/>
            <a:ext cx="3430679" cy="807913"/>
          </a:xfrm>
          <a:prstGeom prst="rect">
            <a:avLst/>
          </a:prstGeom>
          <a:noFill/>
        </p:spPr>
        <p:txBody>
          <a:bodyPr wrap="square" lIns="68580" tIns="34290" rIns="68580" bIns="34290" rtlCol="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2100" b="1"/>
              <a:t>153</a:t>
            </a:r>
          </a:p>
          <a:p>
            <a:r>
              <a:rPr lang="en-AU" sz="1350"/>
              <a:t>Employer improvement notices issued by SIRA Inspectors </a:t>
            </a:r>
          </a:p>
        </p:txBody>
      </p:sp>
      <p:sp>
        <p:nvSpPr>
          <p:cNvPr id="18" name="TextBox 17">
            <a:extLst>
              <a:ext uri="{FF2B5EF4-FFF2-40B4-BE49-F238E27FC236}">
                <a16:creationId xmlns:a16="http://schemas.microsoft.com/office/drawing/2014/main" id="{D03AAD06-4015-B14B-7CA4-0B6654AE8475}"/>
              </a:ext>
            </a:extLst>
          </p:cNvPr>
          <p:cNvSpPr txBox="1"/>
          <p:nvPr/>
        </p:nvSpPr>
        <p:spPr>
          <a:xfrm>
            <a:off x="1108931" y="2655071"/>
            <a:ext cx="3153792" cy="807913"/>
          </a:xfrm>
          <a:prstGeom prst="rect">
            <a:avLst/>
          </a:prstGeom>
          <a:noFill/>
        </p:spPr>
        <p:txBody>
          <a:bodyPr wrap="square" lIns="68580" tIns="34290" rIns="68580" bIns="34290" rtlCol="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2100" b="1"/>
              <a:t>1035</a:t>
            </a:r>
          </a:p>
          <a:p>
            <a:r>
              <a:rPr lang="en-AU" sz="1350"/>
              <a:t>Total Penalties Issued (s155 and Double Avoided Premium)</a:t>
            </a:r>
          </a:p>
        </p:txBody>
      </p:sp>
      <p:sp>
        <p:nvSpPr>
          <p:cNvPr id="12" name="Rectangle: Rounded Corners 11">
            <a:extLst>
              <a:ext uri="{FF2B5EF4-FFF2-40B4-BE49-F238E27FC236}">
                <a16:creationId xmlns:a16="http://schemas.microsoft.com/office/drawing/2014/main" id="{0804DB20-4922-6347-2BDC-275B6CAD5EA7}"/>
              </a:ext>
            </a:extLst>
          </p:cNvPr>
          <p:cNvSpPr/>
          <p:nvPr/>
        </p:nvSpPr>
        <p:spPr>
          <a:xfrm>
            <a:off x="6891965" y="987028"/>
            <a:ext cx="2150616" cy="13849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r>
              <a:rPr lang="en-AU" sz="3000"/>
              <a:t>3</a:t>
            </a:r>
          </a:p>
          <a:p>
            <a:pPr algn="ctr"/>
            <a:endParaRPr lang="en-AU" sz="1350"/>
          </a:p>
          <a:p>
            <a:pPr algn="ctr"/>
            <a:r>
              <a:rPr lang="en-AU" sz="1500"/>
              <a:t>Successful Prosecutions</a:t>
            </a:r>
          </a:p>
        </p:txBody>
      </p:sp>
      <p:sp>
        <p:nvSpPr>
          <p:cNvPr id="13" name="TextBox 12">
            <a:extLst>
              <a:ext uri="{FF2B5EF4-FFF2-40B4-BE49-F238E27FC236}">
                <a16:creationId xmlns:a16="http://schemas.microsoft.com/office/drawing/2014/main" id="{9772038A-90BF-8068-3268-7489A9EFFA6D}"/>
              </a:ext>
            </a:extLst>
          </p:cNvPr>
          <p:cNvSpPr txBox="1"/>
          <p:nvPr/>
        </p:nvSpPr>
        <p:spPr>
          <a:xfrm>
            <a:off x="3190968" y="562958"/>
            <a:ext cx="4570890" cy="300082"/>
          </a:xfrm>
          <a:prstGeom prst="rect">
            <a:avLst/>
          </a:prstGeom>
          <a:noFill/>
        </p:spPr>
        <p:txBody>
          <a:bodyPr wrap="square">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1350"/>
              <a:t>1 June 2022 – 31 May 2023</a:t>
            </a:r>
          </a:p>
        </p:txBody>
      </p:sp>
      <p:sp>
        <p:nvSpPr>
          <p:cNvPr id="15" name="TextBox 14">
            <a:extLst>
              <a:ext uri="{FF2B5EF4-FFF2-40B4-BE49-F238E27FC236}">
                <a16:creationId xmlns:a16="http://schemas.microsoft.com/office/drawing/2014/main" id="{53C8C090-8F8F-4508-31D8-C4CB6DCAC2FD}"/>
              </a:ext>
            </a:extLst>
          </p:cNvPr>
          <p:cNvSpPr txBox="1"/>
          <p:nvPr/>
        </p:nvSpPr>
        <p:spPr>
          <a:xfrm>
            <a:off x="5611902" y="2696613"/>
            <a:ext cx="2833599" cy="807913"/>
          </a:xfrm>
          <a:prstGeom prst="rect">
            <a:avLst/>
          </a:prstGeom>
          <a:noFill/>
        </p:spPr>
        <p:txBody>
          <a:bodyPr wrap="square" lIns="68580" tIns="34290" rIns="68580" bIns="34290" rtlCol="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2100" b="1"/>
              <a:t>156</a:t>
            </a:r>
          </a:p>
          <a:p>
            <a:r>
              <a:rPr lang="en-AU" sz="1350"/>
              <a:t>Total Cautions/Warnings/</a:t>
            </a:r>
            <a:br>
              <a:rPr lang="en-AU" sz="1350"/>
            </a:br>
            <a:r>
              <a:rPr lang="en-AU" sz="1350"/>
              <a:t>Notification of Breach</a:t>
            </a:r>
          </a:p>
        </p:txBody>
      </p:sp>
      <p:sp>
        <p:nvSpPr>
          <p:cNvPr id="19" name="TextBox 18">
            <a:extLst>
              <a:ext uri="{FF2B5EF4-FFF2-40B4-BE49-F238E27FC236}">
                <a16:creationId xmlns:a16="http://schemas.microsoft.com/office/drawing/2014/main" id="{09FD6797-2E30-DEE1-A6F4-53CF0DDF870C}"/>
              </a:ext>
            </a:extLst>
          </p:cNvPr>
          <p:cNvSpPr txBox="1"/>
          <p:nvPr/>
        </p:nvSpPr>
        <p:spPr>
          <a:xfrm>
            <a:off x="1202687" y="4008087"/>
            <a:ext cx="2956490" cy="646331"/>
          </a:xfrm>
          <a:prstGeom prst="rect">
            <a:avLst/>
          </a:prstGeom>
          <a:noFill/>
        </p:spPr>
        <p:txBody>
          <a:bodyPr wrap="square" lIns="68580" tIns="34290" rIns="68580" bIns="34290" rtlCol="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2100" b="1"/>
              <a:t>343</a:t>
            </a:r>
          </a:p>
          <a:p>
            <a:r>
              <a:rPr lang="en-AU" sz="1650"/>
              <a:t>Total s161 and s174 Notices</a:t>
            </a:r>
          </a:p>
        </p:txBody>
      </p:sp>
      <p:pic>
        <p:nvPicPr>
          <p:cNvPr id="21" name="Picture 20" descr="A picture containing black, darkness&#10;&#10;Description automatically generated">
            <a:extLst>
              <a:ext uri="{FF2B5EF4-FFF2-40B4-BE49-F238E27FC236}">
                <a16:creationId xmlns:a16="http://schemas.microsoft.com/office/drawing/2014/main" id="{ED2885A5-4503-45B3-4A6D-0BABC0EF9B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822" y="4210920"/>
            <a:ext cx="747712" cy="743580"/>
          </a:xfrm>
          <a:prstGeom prst="rect">
            <a:avLst/>
          </a:prstGeom>
        </p:spPr>
      </p:pic>
      <p:pic>
        <p:nvPicPr>
          <p:cNvPr id="8" name="Picture 7" descr="A picture containing black, darkness&#10;&#10;Description automatically generated">
            <a:extLst>
              <a:ext uri="{FF2B5EF4-FFF2-40B4-BE49-F238E27FC236}">
                <a16:creationId xmlns:a16="http://schemas.microsoft.com/office/drawing/2014/main" id="{58A6F952-1689-6419-D000-831CA3ED60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9331" y="3955898"/>
            <a:ext cx="892420" cy="768654"/>
          </a:xfrm>
          <a:prstGeom prst="rect">
            <a:avLst/>
          </a:prstGeom>
        </p:spPr>
      </p:pic>
    </p:spTree>
    <p:extLst>
      <p:ext uri="{BB962C8B-B14F-4D97-AF65-F5344CB8AC3E}">
        <p14:creationId xmlns:p14="http://schemas.microsoft.com/office/powerpoint/2010/main" val="1563431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835747A-9F69-271A-1B7F-3C9AA0BC31AF}"/>
              </a:ext>
            </a:extLst>
          </p:cNvPr>
          <p:cNvPicPr>
            <a:picLocks noChangeAspect="1"/>
          </p:cNvPicPr>
          <p:nvPr/>
        </p:nvPicPr>
        <p:blipFill>
          <a:blip r:embed="rId2"/>
          <a:stretch>
            <a:fillRect/>
          </a:stretch>
        </p:blipFill>
        <p:spPr>
          <a:xfrm>
            <a:off x="1479959" y="288104"/>
            <a:ext cx="6184082" cy="4567292"/>
          </a:xfrm>
          <a:prstGeom prst="rect">
            <a:avLst/>
          </a:prstGeom>
        </p:spPr>
      </p:pic>
    </p:spTree>
    <p:extLst>
      <p:ext uri="{BB962C8B-B14F-4D97-AF65-F5344CB8AC3E}">
        <p14:creationId xmlns:p14="http://schemas.microsoft.com/office/powerpoint/2010/main" val="43222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BBCA1F7-292A-CC7A-2AAE-D7739AF12B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1631" y="0"/>
            <a:ext cx="584644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983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28833-005A-F602-9EEF-B05CFC29CE40}"/>
              </a:ext>
            </a:extLst>
          </p:cNvPr>
          <p:cNvSpPr>
            <a:spLocks noGrp="1"/>
          </p:cNvSpPr>
          <p:nvPr>
            <p:ph type="sldNum" sz="quarter" idx="12"/>
          </p:nvPr>
        </p:nvSpPr>
        <p:spPr/>
        <p:txBody>
          <a:bodyPr/>
          <a:lst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a:lstStyle>
          <a:p>
            <a:fld id="{10A01DC5-1685-4615-8240-15192985C6A2}" type="slidenum">
              <a:rPr lang="en-AU" smtClean="0"/>
              <a:t>44</a:t>
            </a:fld>
            <a:endParaRPr lang="en-AU"/>
          </a:p>
        </p:txBody>
      </p:sp>
      <p:sp>
        <p:nvSpPr>
          <p:cNvPr id="3" name="Footer Placeholder 2">
            <a:extLst>
              <a:ext uri="{FF2B5EF4-FFF2-40B4-BE49-F238E27FC236}">
                <a16:creationId xmlns:a16="http://schemas.microsoft.com/office/drawing/2014/main" id="{A23DC6F3-B5AF-7F04-2F16-4C2467AF8779}"/>
              </a:ext>
            </a:extLst>
          </p:cNvPr>
          <p:cNvSpPr>
            <a:spLocks noGrp="1"/>
          </p:cNvSpPr>
          <p:nvPr>
            <p:ph type="ftr" sz="quarter" idx="13"/>
          </p:nvPr>
        </p:nvSpPr>
        <p:spPr/>
        <p:txBody>
          <a:bodyPr/>
          <a:lst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a:lstStyle>
          <a:p>
            <a:r>
              <a:rPr lang="en-US"/>
              <a:t>State Insurance Regulatory Authority</a:t>
            </a:r>
            <a:endParaRPr lang="en-AU"/>
          </a:p>
        </p:txBody>
      </p:sp>
      <p:sp>
        <p:nvSpPr>
          <p:cNvPr id="4" name="TextBox 3">
            <a:extLst>
              <a:ext uri="{FF2B5EF4-FFF2-40B4-BE49-F238E27FC236}">
                <a16:creationId xmlns:a16="http://schemas.microsoft.com/office/drawing/2014/main" id="{A7A1C7A7-216A-171F-94C9-CC4DB93F9516}"/>
              </a:ext>
            </a:extLst>
          </p:cNvPr>
          <p:cNvSpPr txBox="1"/>
          <p:nvPr/>
        </p:nvSpPr>
        <p:spPr>
          <a:xfrm>
            <a:off x="3728545" y="2002221"/>
            <a:ext cx="1327527" cy="715581"/>
          </a:xfrm>
          <a:prstGeom prst="rect">
            <a:avLst/>
          </a:prstGeom>
          <a:noFill/>
        </p:spPr>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AU" sz="1350"/>
              <a:t>Thank you</a:t>
            </a:r>
          </a:p>
          <a:p>
            <a:endParaRPr lang="en-AU" sz="1350"/>
          </a:p>
          <a:p>
            <a:r>
              <a:rPr lang="en-AU" sz="1350"/>
              <a:t>Questions?</a:t>
            </a:r>
          </a:p>
        </p:txBody>
      </p:sp>
    </p:spTree>
    <p:extLst>
      <p:ext uri="{BB962C8B-B14F-4D97-AF65-F5344CB8AC3E}">
        <p14:creationId xmlns:p14="http://schemas.microsoft.com/office/powerpoint/2010/main" val="1705525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345057" y="1460501"/>
            <a:ext cx="8462513" cy="2450360"/>
          </a:xfrm>
        </p:spPr>
        <p:txBody>
          <a:bodyPr>
            <a:normAutofit/>
          </a:bodyPr>
          <a:lstStyle/>
          <a:p>
            <a:r>
              <a:rPr lang="en-AU" sz="2400" b="1"/>
              <a:t>Discussion of Frequently Asked Questions Towards a Better Understanding of Medicolegal Reports</a:t>
            </a:r>
            <a:endParaRPr lang="en-US" sz="2400" b="1"/>
          </a:p>
          <a:p>
            <a:endParaRPr lang="en-US" sz="2400" b="1"/>
          </a:p>
          <a:p>
            <a:r>
              <a:rPr lang="en-US" sz="2400" b="1"/>
              <a:t>Dr Roger Pillemer OAM</a:t>
            </a:r>
            <a:endParaRPr lang="en-US" sz="2400"/>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Tree>
    <p:extLst>
      <p:ext uri="{BB962C8B-B14F-4D97-AF65-F5344CB8AC3E}">
        <p14:creationId xmlns:p14="http://schemas.microsoft.com/office/powerpoint/2010/main" val="2355068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3B93400-AE9B-EB6E-A3C9-BC9B823BDB71}"/>
              </a:ext>
            </a:extLst>
          </p:cNvPr>
          <p:cNvSpPr>
            <a:spLocks noGrp="1" noChangeArrowheads="1"/>
          </p:cNvSpPr>
          <p:nvPr>
            <p:ph type="title"/>
          </p:nvPr>
        </p:nvSpPr>
        <p:spPr>
          <a:xfrm>
            <a:off x="1485900" y="411956"/>
            <a:ext cx="6172200" cy="2700338"/>
          </a:xfrm>
        </p:spPr>
        <p:txBody>
          <a:bodyPr/>
          <a:lstStyle/>
          <a:p>
            <a:pPr eaLnBrk="1" hangingPunct="1"/>
            <a:r>
              <a:rPr lang="en-AU" altLang="en-US" sz="3600">
                <a:ln>
                  <a:noFill/>
                </a:ln>
              </a:rPr>
              <a:t>“Discussion of Frequently Asked Questions”</a:t>
            </a:r>
          </a:p>
        </p:txBody>
      </p:sp>
      <p:sp>
        <p:nvSpPr>
          <p:cNvPr id="17411" name="Content Placeholder 2">
            <a:extLst>
              <a:ext uri="{FF2B5EF4-FFF2-40B4-BE49-F238E27FC236}">
                <a16:creationId xmlns:a16="http://schemas.microsoft.com/office/drawing/2014/main" id="{23CB9E17-7837-F1D3-9C5D-D246C86BC1BB}"/>
              </a:ext>
            </a:extLst>
          </p:cNvPr>
          <p:cNvSpPr>
            <a:spLocks noGrp="1" noChangeArrowheads="1"/>
          </p:cNvSpPr>
          <p:nvPr>
            <p:ph idx="1"/>
          </p:nvPr>
        </p:nvSpPr>
        <p:spPr>
          <a:xfrm>
            <a:off x="1485900" y="1977629"/>
            <a:ext cx="6172200" cy="2753915"/>
          </a:xfrm>
        </p:spPr>
        <p:txBody>
          <a:bodyPr/>
          <a:lstStyle/>
          <a:p>
            <a:pPr marL="102394" indent="0" algn="ctr" eaLnBrk="1" hangingPunct="1">
              <a:buFont typeface="Wingdings 2" panose="05020102010507070707" pitchFamily="18" charset="2"/>
              <a:buNone/>
            </a:pPr>
            <a:endParaRPr lang="en-AU" altLang="en-US" sz="3000"/>
          </a:p>
          <a:p>
            <a:pPr marL="102394" indent="0" algn="ctr" eaLnBrk="1" hangingPunct="1">
              <a:buFont typeface="Wingdings 2" panose="05020102010507070707" pitchFamily="18" charset="2"/>
              <a:buNone/>
            </a:pPr>
            <a:r>
              <a:rPr lang="en-AU" altLang="en-US" sz="3000"/>
              <a:t>Towards a Better Understanding of Medico-legal Reports</a:t>
            </a:r>
          </a:p>
          <a:p>
            <a:pPr marL="102394" indent="0" algn="ctr" eaLnBrk="1" hangingPunct="1">
              <a:buFont typeface="Wingdings 2" panose="05020102010507070707" pitchFamily="18" charset="2"/>
              <a:buNone/>
            </a:pPr>
            <a:endParaRPr lang="en-AU" altLang="en-US" sz="3300"/>
          </a:p>
          <a:p>
            <a:pPr marL="102394" indent="0" algn="ctr" eaLnBrk="1" hangingPunct="1">
              <a:buFont typeface="Wingdings 2" panose="05020102010507070707" pitchFamily="18" charset="2"/>
              <a:buNone/>
            </a:pPr>
            <a:r>
              <a:rPr lang="en-AU" altLang="en-US"/>
              <a:t>IRO Sydney Seminar: Wednesday 14 June 2023</a:t>
            </a:r>
          </a:p>
        </p:txBody>
      </p:sp>
    </p:spTree>
    <p:extLst>
      <p:ext uri="{BB962C8B-B14F-4D97-AF65-F5344CB8AC3E}">
        <p14:creationId xmlns:p14="http://schemas.microsoft.com/office/powerpoint/2010/main" val="3579079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D0C28E6-B1D8-5DB5-E61A-15993982DD62}"/>
              </a:ext>
            </a:extLst>
          </p:cNvPr>
          <p:cNvSpPr>
            <a:spLocks noGrp="1" noChangeArrowheads="1"/>
          </p:cNvSpPr>
          <p:nvPr>
            <p:ph type="title"/>
          </p:nvPr>
        </p:nvSpPr>
        <p:spPr/>
        <p:txBody>
          <a:bodyPr/>
          <a:lstStyle/>
          <a:p>
            <a:pPr eaLnBrk="1" hangingPunct="1"/>
            <a:r>
              <a:rPr lang="en-AU" altLang="en-US" sz="2400">
                <a:ln>
                  <a:noFill/>
                </a:ln>
              </a:rPr>
              <a:t>Frequently Asked Questions:</a:t>
            </a:r>
          </a:p>
        </p:txBody>
      </p:sp>
      <p:sp>
        <p:nvSpPr>
          <p:cNvPr id="4099" name="Content Placeholder 2">
            <a:extLst>
              <a:ext uri="{FF2B5EF4-FFF2-40B4-BE49-F238E27FC236}">
                <a16:creationId xmlns:a16="http://schemas.microsoft.com/office/drawing/2014/main" id="{FA457F44-D414-BB47-627D-9CD5DC3AEFC1}"/>
              </a:ext>
            </a:extLst>
          </p:cNvPr>
          <p:cNvSpPr>
            <a:spLocks noGrp="1"/>
          </p:cNvSpPr>
          <p:nvPr>
            <p:ph idx="1"/>
          </p:nvPr>
        </p:nvSpPr>
        <p:spPr/>
        <p:txBody>
          <a:bodyPr rtlCol="0">
            <a:normAutofit lnSpcReduction="10000"/>
          </a:bodyPr>
          <a:lstStyle/>
          <a:p>
            <a:pPr marL="488156" indent="-385763" eaLnBrk="1" fontAlgn="auto" hangingPunct="1">
              <a:buFont typeface="Lucida Sans" panose="020B0602030504020204" pitchFamily="34" charset="0"/>
              <a:buAutoNum type="arabicPeriod"/>
              <a:defRPr/>
            </a:pPr>
            <a:endParaRPr lang="en-AU" altLang="en-US">
              <a:solidFill>
                <a:schemeClr val="tx1">
                  <a:lumMod val="85000"/>
                  <a:lumOff val="15000"/>
                </a:schemeClr>
              </a:solidFill>
            </a:endParaRPr>
          </a:p>
          <a:p>
            <a:pPr marL="488156" indent="-385763" eaLnBrk="1" fontAlgn="auto" hangingPunct="1">
              <a:buFont typeface="Lucida Sans" panose="020B0602030504020204" pitchFamily="34" charset="0"/>
              <a:buAutoNum type="arabicPeriod"/>
              <a:defRPr/>
            </a:pPr>
            <a:endParaRPr lang="en-AU" altLang="en-US">
              <a:solidFill>
                <a:schemeClr val="tx1">
                  <a:lumMod val="85000"/>
                  <a:lumOff val="15000"/>
                </a:schemeClr>
              </a:solidFill>
            </a:endParaRPr>
          </a:p>
          <a:p>
            <a:pPr marL="488156" indent="-385763" eaLnBrk="1" fontAlgn="auto" hangingPunct="1">
              <a:buFont typeface="Lucida Sans" panose="020B0602030504020204" pitchFamily="34" charset="0"/>
              <a:buAutoNum type="arabicPeriod"/>
              <a:defRPr/>
            </a:pPr>
            <a:r>
              <a:rPr lang="en-AU" altLang="en-US">
                <a:solidFill>
                  <a:schemeClr val="tx1">
                    <a:lumMod val="85000"/>
                    <a:lumOff val="15000"/>
                  </a:schemeClr>
                </a:solidFill>
              </a:rPr>
              <a:t>Basic medical terminology</a:t>
            </a:r>
          </a:p>
          <a:p>
            <a:pPr marL="488156" indent="-385763" eaLnBrk="1" fontAlgn="auto" hangingPunct="1">
              <a:buFont typeface="Lucida Sans" panose="020B0602030504020204" pitchFamily="34" charset="0"/>
              <a:buAutoNum type="arabicPeriod"/>
              <a:defRPr/>
            </a:pPr>
            <a:r>
              <a:rPr lang="en-AU" altLang="en-US">
                <a:solidFill>
                  <a:schemeClr val="tx1">
                    <a:lumMod val="85000"/>
                    <a:lumOff val="15000"/>
                  </a:schemeClr>
                </a:solidFill>
              </a:rPr>
              <a:t>Differences in impairment ratings</a:t>
            </a:r>
          </a:p>
          <a:p>
            <a:pPr marL="488156" indent="-385763" eaLnBrk="1" fontAlgn="auto" hangingPunct="1">
              <a:buFont typeface="Lucida Sans" panose="020B0602030504020204" pitchFamily="34" charset="0"/>
              <a:buAutoNum type="arabicPeriod"/>
              <a:defRPr/>
            </a:pPr>
            <a:r>
              <a:rPr lang="en-AU" altLang="en-US">
                <a:solidFill>
                  <a:schemeClr val="tx1">
                    <a:lumMod val="85000"/>
                    <a:lumOff val="15000"/>
                  </a:schemeClr>
                </a:solidFill>
              </a:rPr>
              <a:t>Carpal tunnel syndrome – is this work related?</a:t>
            </a:r>
          </a:p>
          <a:p>
            <a:pPr marL="102394" indent="0" eaLnBrk="1" fontAlgn="auto" hangingPunct="1">
              <a:buFont typeface="Arial" panose="020B0604020202020204" pitchFamily="34" charset="0"/>
              <a:buNone/>
              <a:defRPr/>
            </a:pPr>
            <a:endParaRPr lang="en-AU" altLang="en-US">
              <a:solidFill>
                <a:schemeClr val="tx1">
                  <a:lumMod val="85000"/>
                  <a:lumOff val="15000"/>
                </a:schemeClr>
              </a:solidFill>
            </a:endParaRPr>
          </a:p>
        </p:txBody>
      </p:sp>
    </p:spTree>
    <p:extLst>
      <p:ext uri="{BB962C8B-B14F-4D97-AF65-F5344CB8AC3E}">
        <p14:creationId xmlns:p14="http://schemas.microsoft.com/office/powerpoint/2010/main" val="859508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C2FAD6F-D38F-A07A-5841-F04291133427}"/>
              </a:ext>
            </a:extLst>
          </p:cNvPr>
          <p:cNvSpPr>
            <a:spLocks noGrp="1" noChangeArrowheads="1"/>
          </p:cNvSpPr>
          <p:nvPr>
            <p:ph type="title"/>
          </p:nvPr>
        </p:nvSpPr>
        <p:spPr/>
        <p:txBody>
          <a:bodyPr/>
          <a:lstStyle/>
          <a:p>
            <a:pPr eaLnBrk="1" hangingPunct="1"/>
            <a:r>
              <a:rPr lang="en-AU" altLang="en-US" sz="2400">
                <a:ln>
                  <a:noFill/>
                </a:ln>
              </a:rPr>
              <a:t>Frequently Asked Questions:</a:t>
            </a:r>
          </a:p>
        </p:txBody>
      </p:sp>
      <p:sp>
        <p:nvSpPr>
          <p:cNvPr id="19459" name="Content Placeholder 2">
            <a:extLst>
              <a:ext uri="{FF2B5EF4-FFF2-40B4-BE49-F238E27FC236}">
                <a16:creationId xmlns:a16="http://schemas.microsoft.com/office/drawing/2014/main" id="{D395707A-56F9-E8BA-5340-EA78B1BF0D7E}"/>
              </a:ext>
            </a:extLst>
          </p:cNvPr>
          <p:cNvSpPr>
            <a:spLocks noGrp="1" noChangeArrowheads="1"/>
          </p:cNvSpPr>
          <p:nvPr>
            <p:ph idx="1"/>
          </p:nvPr>
        </p:nvSpPr>
        <p:spPr/>
        <p:txBody>
          <a:bodyPr/>
          <a:lstStyle/>
          <a:p>
            <a:pPr marL="488156" indent="-385763" eaLnBrk="1" hangingPunct="1">
              <a:buFont typeface="Lucida Sans" panose="020B0602030504020204" pitchFamily="34" charset="0"/>
              <a:buAutoNum type="arabicPeriod"/>
            </a:pPr>
            <a:r>
              <a:rPr lang="en-AU" altLang="en-US"/>
              <a:t>Basic medical terminology</a:t>
            </a:r>
          </a:p>
        </p:txBody>
      </p:sp>
    </p:spTree>
    <p:extLst>
      <p:ext uri="{BB962C8B-B14F-4D97-AF65-F5344CB8AC3E}">
        <p14:creationId xmlns:p14="http://schemas.microsoft.com/office/powerpoint/2010/main" val="985609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7453013-893D-ADD7-2B60-23930F02064C}"/>
              </a:ext>
            </a:extLst>
          </p:cNvPr>
          <p:cNvSpPr>
            <a:spLocks noGrp="1" noChangeArrowheads="1"/>
          </p:cNvSpPr>
          <p:nvPr>
            <p:ph type="title"/>
          </p:nvPr>
        </p:nvSpPr>
        <p:spPr/>
        <p:txBody>
          <a:bodyPr/>
          <a:lstStyle/>
          <a:p>
            <a:pPr eaLnBrk="1" hangingPunct="1"/>
            <a:r>
              <a:rPr lang="en-AU" altLang="en-US" sz="2400">
                <a:ln>
                  <a:noFill/>
                </a:ln>
              </a:rPr>
              <a:t>Frequently Asked Questions:</a:t>
            </a:r>
          </a:p>
        </p:txBody>
      </p:sp>
      <p:sp>
        <p:nvSpPr>
          <p:cNvPr id="4099" name="Content Placeholder 2">
            <a:extLst>
              <a:ext uri="{FF2B5EF4-FFF2-40B4-BE49-F238E27FC236}">
                <a16:creationId xmlns:a16="http://schemas.microsoft.com/office/drawing/2014/main" id="{3835F9F5-8ACC-E419-D5E0-ED8884C834D7}"/>
              </a:ext>
            </a:extLst>
          </p:cNvPr>
          <p:cNvSpPr>
            <a:spLocks noGrp="1"/>
          </p:cNvSpPr>
          <p:nvPr>
            <p:ph idx="1"/>
          </p:nvPr>
        </p:nvSpPr>
        <p:spPr/>
        <p:txBody>
          <a:bodyPr rtlCol="0">
            <a:normAutofit/>
          </a:bodyPr>
          <a:lstStyle/>
          <a:p>
            <a:pPr marL="488156" indent="-385763" eaLnBrk="1" fontAlgn="auto" hangingPunct="1">
              <a:buFont typeface="Lucida Sans"/>
              <a:buAutoNum type="arabicPeriod"/>
              <a:defRPr/>
            </a:pPr>
            <a:r>
              <a:rPr lang="en-AU" altLang="en-US">
                <a:solidFill>
                  <a:schemeClr val="tx1">
                    <a:lumMod val="85000"/>
                    <a:lumOff val="15000"/>
                  </a:schemeClr>
                </a:solidFill>
              </a:rPr>
              <a:t>Basic medical terminology</a:t>
            </a:r>
          </a:p>
          <a:p>
            <a:pPr marL="488156" indent="-385763" eaLnBrk="1" fontAlgn="auto" hangingPunct="1">
              <a:buFont typeface="Lucida Sans"/>
              <a:buAutoNum type="arabicPeriod"/>
              <a:defRPr/>
            </a:pPr>
            <a:endParaRPr lang="en-AU" altLang="en-US">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Symptoms and signs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a:t>
            </a:r>
          </a:p>
          <a:p>
            <a:pPr marL="102394" indent="0" eaLnBrk="1" fontAlgn="auto" hangingPunct="1">
              <a:buFont typeface="Wingdings 2" panose="05020102010507070707" pitchFamily="18" charset="2"/>
              <a:buNone/>
              <a:defRPr/>
            </a:pPr>
            <a:endParaRPr lang="en-AU" altLang="en-US">
              <a:solidFill>
                <a:schemeClr val="tx1">
                  <a:lumMod val="85000"/>
                  <a:lumOff val="15000"/>
                </a:schemeClr>
              </a:solidFill>
            </a:endParaRPr>
          </a:p>
        </p:txBody>
      </p:sp>
    </p:spTree>
    <p:extLst>
      <p:ext uri="{BB962C8B-B14F-4D97-AF65-F5344CB8AC3E}">
        <p14:creationId xmlns:p14="http://schemas.microsoft.com/office/powerpoint/2010/main" val="4236680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aperless Litigation in…"/>
          <p:cNvSpPr txBox="1">
            <a:spLocks noGrp="1"/>
          </p:cNvSpPr>
          <p:nvPr>
            <p:ph type="ctrTitle"/>
          </p:nvPr>
        </p:nvSpPr>
        <p:spPr>
          <a:xfrm>
            <a:off x="552450" y="519863"/>
            <a:ext cx="8039100" cy="2009775"/>
          </a:xfrm>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lang="en-AU"/>
              <a:t>Presenting Matters Effectively Before the Personal Injury Commission </a:t>
            </a:r>
          </a:p>
        </p:txBody>
      </p:sp>
      <p:sp>
        <p:nvSpPr>
          <p:cNvPr id="120" name="Sarah Warren…"/>
          <p:cNvSpPr txBox="1">
            <a:spLocks noGrp="1"/>
          </p:cNvSpPr>
          <p:nvPr>
            <p:ph type="subTitle" sz="quarter" idx="1"/>
          </p:nvPr>
        </p:nvSpPr>
        <p:spPr>
          <a:xfrm>
            <a:off x="552450" y="2921816"/>
            <a:ext cx="8039100" cy="762000"/>
          </a:xfrm>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t>Sarah Warren</a:t>
            </a:r>
          </a:p>
          <a:p>
            <a:r>
              <a:t>Barrister</a:t>
            </a:r>
          </a:p>
        </p:txBody>
      </p:sp>
      <p:pic>
        <p:nvPicPr>
          <p:cNvPr id="121" name="Picture 1" descr="Picture 1"/>
          <p:cNvPicPr>
            <a:picLocks noChangeAspect="1"/>
          </p:cNvPicPr>
          <p:nvPr/>
        </p:nvPicPr>
        <p:blipFill>
          <a:blip r:embed="rId3"/>
          <a:stretch>
            <a:fillRect/>
          </a:stretch>
        </p:blipFill>
        <p:spPr>
          <a:xfrm>
            <a:off x="4122567" y="3800520"/>
            <a:ext cx="898867" cy="898866"/>
          </a:xfrm>
          <a:prstGeom prst="rect">
            <a:avLst/>
          </a:prstGeom>
          <a:ln w="12700">
            <a:miter lim="400000"/>
          </a:ln>
        </p:spPr>
      </p:pic>
      <p:sp>
        <p:nvSpPr>
          <p:cNvPr id="122" name="TextBox 2"/>
          <p:cNvSpPr txBox="1"/>
          <p:nvPr/>
        </p:nvSpPr>
        <p:spPr>
          <a:xfrm>
            <a:off x="124838" y="4826112"/>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185030476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D84C0304-71B8-93F8-524E-D5E549D5A71F}"/>
              </a:ext>
            </a:extLst>
          </p:cNvPr>
          <p:cNvSpPr>
            <a:spLocks noGrp="1" noChangeArrowheads="1"/>
          </p:cNvSpPr>
          <p:nvPr>
            <p:ph type="title"/>
          </p:nvPr>
        </p:nvSpPr>
        <p:spPr/>
        <p:txBody>
          <a:bodyPr/>
          <a:lstStyle/>
          <a:p>
            <a:pPr eaLnBrk="1" hangingPunct="1"/>
            <a:r>
              <a:rPr lang="en-AU" altLang="en-US" sz="2400">
                <a:ln>
                  <a:noFill/>
                </a:ln>
              </a:rPr>
              <a:t>Frequently Asked Questions:</a:t>
            </a:r>
          </a:p>
        </p:txBody>
      </p:sp>
      <p:sp>
        <p:nvSpPr>
          <p:cNvPr id="4099" name="Content Placeholder 2">
            <a:extLst>
              <a:ext uri="{FF2B5EF4-FFF2-40B4-BE49-F238E27FC236}">
                <a16:creationId xmlns:a16="http://schemas.microsoft.com/office/drawing/2014/main" id="{1FFDAC4F-47D7-0AB0-DF32-46BF88F0D79A}"/>
              </a:ext>
            </a:extLst>
          </p:cNvPr>
          <p:cNvSpPr>
            <a:spLocks noGrp="1"/>
          </p:cNvSpPr>
          <p:nvPr>
            <p:ph idx="1"/>
          </p:nvPr>
        </p:nvSpPr>
        <p:spPr/>
        <p:txBody>
          <a:bodyPr rtlCol="0">
            <a:normAutofit fontScale="62500" lnSpcReduction="20000"/>
          </a:bodyPr>
          <a:lstStyle/>
          <a:p>
            <a:pPr marL="488156" indent="-385763" eaLnBrk="1" fontAlgn="auto" hangingPunct="1">
              <a:buFont typeface="Lucida Sans"/>
              <a:buAutoNum type="arabicPeriod"/>
              <a:defRPr/>
            </a:pPr>
            <a:r>
              <a:rPr lang="en-AU" altLang="en-US">
                <a:solidFill>
                  <a:schemeClr val="tx1">
                    <a:lumMod val="85000"/>
                    <a:lumOff val="15000"/>
                  </a:schemeClr>
                </a:solidFill>
              </a:rPr>
              <a:t>Basic medical terminology</a:t>
            </a:r>
          </a:p>
          <a:p>
            <a:pPr marL="488156" indent="-385763" eaLnBrk="1" fontAlgn="auto" hangingPunct="1">
              <a:buFont typeface="Lucida Sans"/>
              <a:buAutoNum type="arabicPeriod"/>
              <a:defRPr/>
            </a:pPr>
            <a:endParaRPr lang="en-AU" altLang="en-US">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Symptoms and signs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symptoms   - subjective</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signs  - subjective</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objective</a:t>
            </a:r>
          </a:p>
          <a:p>
            <a:pPr marL="102394" indent="0" eaLnBrk="1" fontAlgn="auto" hangingPunct="1">
              <a:buFont typeface="Wingdings 2" panose="05020102010507070707" pitchFamily="18" charset="2"/>
              <a:buNone/>
              <a:defRPr/>
            </a:pPr>
            <a:endParaRPr lang="en-AU" altLang="en-US">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a:t>
            </a:r>
          </a:p>
          <a:p>
            <a:pPr marL="102394" indent="0" eaLnBrk="1" fontAlgn="auto" hangingPunct="1">
              <a:buFont typeface="Wingdings 2" panose="05020102010507070707" pitchFamily="18" charset="2"/>
              <a:buNone/>
              <a:defRPr/>
            </a:pPr>
            <a:endParaRPr lang="en-AU" altLang="en-US">
              <a:solidFill>
                <a:schemeClr val="tx1">
                  <a:lumMod val="85000"/>
                  <a:lumOff val="15000"/>
                </a:schemeClr>
              </a:solidFill>
            </a:endParaRPr>
          </a:p>
        </p:txBody>
      </p:sp>
    </p:spTree>
    <p:extLst>
      <p:ext uri="{BB962C8B-B14F-4D97-AF65-F5344CB8AC3E}">
        <p14:creationId xmlns:p14="http://schemas.microsoft.com/office/powerpoint/2010/main" val="2344933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76F0CFB1-BB4C-182C-A8A9-1B92B9E8BA9B}"/>
              </a:ext>
            </a:extLst>
          </p:cNvPr>
          <p:cNvSpPr>
            <a:spLocks noGrp="1" noChangeArrowheads="1"/>
          </p:cNvSpPr>
          <p:nvPr>
            <p:ph type="title"/>
          </p:nvPr>
        </p:nvSpPr>
        <p:spPr/>
        <p:txBody>
          <a:bodyPr/>
          <a:lstStyle/>
          <a:p>
            <a:pPr eaLnBrk="1" hangingPunct="1"/>
            <a:r>
              <a:rPr lang="en-AU" altLang="en-US" sz="2400">
                <a:ln>
                  <a:noFill/>
                </a:ln>
              </a:rPr>
              <a:t>Frequently Asked Questions:</a:t>
            </a:r>
          </a:p>
        </p:txBody>
      </p:sp>
      <p:sp>
        <p:nvSpPr>
          <p:cNvPr id="4099" name="Content Placeholder 2">
            <a:extLst>
              <a:ext uri="{FF2B5EF4-FFF2-40B4-BE49-F238E27FC236}">
                <a16:creationId xmlns:a16="http://schemas.microsoft.com/office/drawing/2014/main" id="{84314547-737F-47BE-7F4A-E5CCB55E99E4}"/>
              </a:ext>
            </a:extLst>
          </p:cNvPr>
          <p:cNvSpPr>
            <a:spLocks noGrp="1"/>
          </p:cNvSpPr>
          <p:nvPr>
            <p:ph idx="1"/>
          </p:nvPr>
        </p:nvSpPr>
        <p:spPr/>
        <p:txBody>
          <a:bodyPr rtlCol="0">
            <a:normAutofit fontScale="47500" lnSpcReduction="20000"/>
          </a:bodyPr>
          <a:lstStyle/>
          <a:p>
            <a:pPr marL="488156" indent="-385763" eaLnBrk="1" fontAlgn="auto" hangingPunct="1">
              <a:buFont typeface="Lucida Sans"/>
              <a:buAutoNum type="arabicPeriod"/>
              <a:defRPr/>
            </a:pPr>
            <a:r>
              <a:rPr lang="en-AU" altLang="en-US">
                <a:solidFill>
                  <a:schemeClr val="tx1">
                    <a:lumMod val="85000"/>
                    <a:lumOff val="15000"/>
                  </a:schemeClr>
                </a:solidFill>
              </a:rPr>
              <a:t>Basic medical terminology</a:t>
            </a:r>
          </a:p>
          <a:p>
            <a:pPr marL="488156" indent="-385763" eaLnBrk="1" fontAlgn="auto" hangingPunct="1">
              <a:buFont typeface="Lucida Sans"/>
              <a:buAutoNum type="arabicPeriod"/>
              <a:defRPr/>
            </a:pPr>
            <a:endParaRPr lang="en-AU" altLang="en-US">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Symptoms and signs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symptoms    - subjective</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signs  - subjective</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objective</a:t>
            </a:r>
          </a:p>
          <a:p>
            <a:pPr marL="102394" indent="0" eaLnBrk="1" fontAlgn="auto" hangingPunct="1">
              <a:buFont typeface="Wingdings 2" panose="05020102010507070707" pitchFamily="18" charset="2"/>
              <a:buNone/>
              <a:defRPr/>
            </a:pPr>
            <a:endParaRPr lang="en-AU" altLang="en-US">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•Arthritis: what does this term mean?</a:t>
            </a:r>
          </a:p>
          <a:p>
            <a:pPr marL="102394" indent="0" eaLnBrk="1" fontAlgn="auto" hangingPunct="1">
              <a:buFont typeface="Wingdings 2" panose="05020102010507070707" pitchFamily="18" charset="2"/>
              <a:buNone/>
              <a:defRPr/>
            </a:pPr>
            <a:endParaRPr lang="en-AU" altLang="en-US">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a:t>
            </a:r>
          </a:p>
          <a:p>
            <a:pPr marL="102394" indent="0" eaLnBrk="1" fontAlgn="auto" hangingPunct="1">
              <a:buFont typeface="Wingdings 2" panose="05020102010507070707" pitchFamily="18" charset="2"/>
              <a:buNone/>
              <a:defRPr/>
            </a:pPr>
            <a:endParaRPr lang="en-AU" altLang="en-US">
              <a:solidFill>
                <a:schemeClr val="tx1">
                  <a:lumMod val="85000"/>
                  <a:lumOff val="15000"/>
                </a:schemeClr>
              </a:solidFill>
            </a:endParaRPr>
          </a:p>
        </p:txBody>
      </p:sp>
    </p:spTree>
    <p:extLst>
      <p:ext uri="{BB962C8B-B14F-4D97-AF65-F5344CB8AC3E}">
        <p14:creationId xmlns:p14="http://schemas.microsoft.com/office/powerpoint/2010/main" val="2325292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116A4FA4-43C7-0888-B961-FE494BF8411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759869" y="659606"/>
            <a:ext cx="3624263" cy="3824288"/>
          </a:xfrm>
          <a:noFill/>
        </p:spPr>
      </p:pic>
    </p:spTree>
    <p:extLst>
      <p:ext uri="{BB962C8B-B14F-4D97-AF65-F5344CB8AC3E}">
        <p14:creationId xmlns:p14="http://schemas.microsoft.com/office/powerpoint/2010/main" val="1344476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Roger\Documents\OA 1.jpg">
            <a:extLst>
              <a:ext uri="{FF2B5EF4-FFF2-40B4-BE49-F238E27FC236}">
                <a16:creationId xmlns:a16="http://schemas.microsoft.com/office/drawing/2014/main" id="{7E861546-48DC-5E86-301C-71A549C7AF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7981" y="695325"/>
            <a:ext cx="3038475" cy="3752850"/>
          </a:xfrm>
          <a:noFill/>
        </p:spPr>
      </p:pic>
    </p:spTree>
    <p:extLst>
      <p:ext uri="{BB962C8B-B14F-4D97-AF65-F5344CB8AC3E}">
        <p14:creationId xmlns:p14="http://schemas.microsoft.com/office/powerpoint/2010/main" val="1546423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Roger\Documents\OA 2.jpg">
            <a:extLst>
              <a:ext uri="{FF2B5EF4-FFF2-40B4-BE49-F238E27FC236}">
                <a16:creationId xmlns:a16="http://schemas.microsoft.com/office/drawing/2014/main" id="{AFE79713-CF24-5227-7843-0C81EEE522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7982" y="789385"/>
            <a:ext cx="3013472" cy="3670697"/>
          </a:xfrm>
          <a:noFill/>
        </p:spPr>
      </p:pic>
    </p:spTree>
    <p:extLst>
      <p:ext uri="{BB962C8B-B14F-4D97-AF65-F5344CB8AC3E}">
        <p14:creationId xmlns:p14="http://schemas.microsoft.com/office/powerpoint/2010/main" val="3619239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a:extLst>
              <a:ext uri="{FF2B5EF4-FFF2-40B4-BE49-F238E27FC236}">
                <a16:creationId xmlns:a16="http://schemas.microsoft.com/office/drawing/2014/main" id="{5997C90F-58F8-8157-297C-B4FCFB6633C9}"/>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618310" y="573882"/>
            <a:ext cx="1714500" cy="4050506"/>
          </a:xfrm>
          <a:noFill/>
        </p:spPr>
      </p:pic>
    </p:spTree>
    <p:extLst>
      <p:ext uri="{BB962C8B-B14F-4D97-AF65-F5344CB8AC3E}">
        <p14:creationId xmlns:p14="http://schemas.microsoft.com/office/powerpoint/2010/main" val="31903465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otal Hip Replacement Surgeon in Thane | Dr Kuldeep Gadkari">
            <a:extLst>
              <a:ext uri="{FF2B5EF4-FFF2-40B4-BE49-F238E27FC236}">
                <a16:creationId xmlns:a16="http://schemas.microsoft.com/office/drawing/2014/main" id="{984B4228-5FA6-F70F-6D75-C1DF841639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28775" y="1100138"/>
            <a:ext cx="5886450" cy="2943225"/>
          </a:xfrm>
          <a:noFill/>
        </p:spPr>
      </p:pic>
    </p:spTree>
    <p:extLst>
      <p:ext uri="{BB962C8B-B14F-4D97-AF65-F5344CB8AC3E}">
        <p14:creationId xmlns:p14="http://schemas.microsoft.com/office/powerpoint/2010/main" val="2242190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9343CE5-F827-1A00-DD23-28A4F5F34D4D}"/>
              </a:ext>
            </a:extLst>
          </p:cNvPr>
          <p:cNvSpPr>
            <a:spLocks noGrp="1" noChangeArrowheads="1"/>
          </p:cNvSpPr>
          <p:nvPr>
            <p:ph type="title"/>
          </p:nvPr>
        </p:nvSpPr>
        <p:spPr/>
        <p:txBody>
          <a:bodyPr/>
          <a:lstStyle/>
          <a:p>
            <a:pPr eaLnBrk="1" hangingPunct="1"/>
            <a:r>
              <a:rPr lang="en-AU" altLang="en-US">
                <a:ln>
                  <a:noFill/>
                </a:ln>
              </a:rPr>
              <a:t>Types of Arthritis:</a:t>
            </a:r>
          </a:p>
        </p:txBody>
      </p:sp>
      <p:sp>
        <p:nvSpPr>
          <p:cNvPr id="3" name="Content Placeholder 2">
            <a:extLst>
              <a:ext uri="{FF2B5EF4-FFF2-40B4-BE49-F238E27FC236}">
                <a16:creationId xmlns:a16="http://schemas.microsoft.com/office/drawing/2014/main" id="{4F811BC9-91A8-C60C-5142-B0EF071DBA88}"/>
              </a:ext>
            </a:extLst>
          </p:cNvPr>
          <p:cNvSpPr>
            <a:spLocks noGrp="1"/>
          </p:cNvSpPr>
          <p:nvPr>
            <p:ph idx="1"/>
          </p:nvPr>
        </p:nvSpPr>
        <p:spPr/>
        <p:txBody>
          <a:bodyPr rtlCol="0">
            <a:normAutofit/>
          </a:bodyPr>
          <a:lstStyle/>
          <a:p>
            <a:pPr eaLnBrk="1" fontAlgn="auto" hangingPunct="1">
              <a:buFont typeface="Arial"/>
              <a:buChar char="•"/>
              <a:defRPr/>
            </a:pPr>
            <a:endParaRPr lang="en-AU">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solidFill>
                  <a:schemeClr val="tx1">
                    <a:lumMod val="85000"/>
                    <a:lumOff val="15000"/>
                  </a:schemeClr>
                </a:solidFill>
              </a:rPr>
              <a:t>A:   Inflammatory</a:t>
            </a:r>
          </a:p>
          <a:p>
            <a:pPr marL="102394" indent="0" eaLnBrk="1" fontAlgn="auto" hangingPunct="1">
              <a:buFont typeface="Wingdings 2" panose="05020102010507070707" pitchFamily="18" charset="2"/>
              <a:buNone/>
              <a:defRPr/>
            </a:pPr>
            <a:endParaRPr lang="en-AU">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solidFill>
                  <a:schemeClr val="tx1">
                    <a:lumMod val="85000"/>
                    <a:lumOff val="15000"/>
                  </a:schemeClr>
                </a:solidFill>
              </a:rPr>
              <a:t>B:   Osteoarthritis</a:t>
            </a:r>
          </a:p>
        </p:txBody>
      </p:sp>
    </p:spTree>
    <p:extLst>
      <p:ext uri="{BB962C8B-B14F-4D97-AF65-F5344CB8AC3E}">
        <p14:creationId xmlns:p14="http://schemas.microsoft.com/office/powerpoint/2010/main" val="35998003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AE7573F7-EE5E-1744-5C46-488144A38B61}"/>
              </a:ext>
            </a:extLst>
          </p:cNvPr>
          <p:cNvSpPr>
            <a:spLocks noGrp="1" noChangeArrowheads="1"/>
          </p:cNvSpPr>
          <p:nvPr>
            <p:ph type="title"/>
          </p:nvPr>
        </p:nvSpPr>
        <p:spPr/>
        <p:txBody>
          <a:bodyPr/>
          <a:lstStyle/>
          <a:p>
            <a:pPr eaLnBrk="1" hangingPunct="1"/>
            <a:r>
              <a:rPr lang="en-AU" altLang="en-US">
                <a:ln>
                  <a:noFill/>
                </a:ln>
              </a:rPr>
              <a:t>Types of Arthritis:</a:t>
            </a:r>
          </a:p>
        </p:txBody>
      </p:sp>
      <p:sp>
        <p:nvSpPr>
          <p:cNvPr id="3" name="Content Placeholder 2">
            <a:extLst>
              <a:ext uri="{FF2B5EF4-FFF2-40B4-BE49-F238E27FC236}">
                <a16:creationId xmlns:a16="http://schemas.microsoft.com/office/drawing/2014/main" id="{A085346D-4675-6F51-B8D2-C38CE20323B9}"/>
              </a:ext>
            </a:extLst>
          </p:cNvPr>
          <p:cNvSpPr>
            <a:spLocks noGrp="1"/>
          </p:cNvSpPr>
          <p:nvPr>
            <p:ph idx="1"/>
          </p:nvPr>
        </p:nvSpPr>
        <p:spPr/>
        <p:txBody>
          <a:bodyPr rtlCol="0">
            <a:normAutofit/>
          </a:bodyPr>
          <a:lstStyle/>
          <a:p>
            <a:pPr eaLnBrk="1" fontAlgn="auto" hangingPunct="1">
              <a:buFont typeface="Arial"/>
              <a:buChar char="•"/>
              <a:defRPr/>
            </a:pPr>
            <a:endParaRPr lang="en-AU">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solidFill>
                  <a:schemeClr val="tx1">
                    <a:lumMod val="85000"/>
                    <a:lumOff val="15000"/>
                  </a:schemeClr>
                </a:solidFill>
              </a:rPr>
              <a:t>A:   Inflammatory</a:t>
            </a:r>
          </a:p>
          <a:p>
            <a:pPr marL="102394" indent="0" eaLnBrk="1" fontAlgn="auto" hangingPunct="1">
              <a:buFont typeface="Wingdings 2" panose="05020102010507070707" pitchFamily="18" charset="2"/>
              <a:buNone/>
              <a:defRPr/>
            </a:pPr>
            <a:r>
              <a:rPr lang="en-AU">
                <a:solidFill>
                  <a:schemeClr val="tx1">
                    <a:lumMod val="85000"/>
                    <a:lumOff val="15000"/>
                  </a:schemeClr>
                </a:solidFill>
              </a:rPr>
              <a:t>           - R.A., psoriasis, gout, sepsis</a:t>
            </a:r>
          </a:p>
          <a:p>
            <a:pPr marL="102394" indent="0" eaLnBrk="1" fontAlgn="auto" hangingPunct="1">
              <a:buFont typeface="Wingdings 2" panose="05020102010507070707" pitchFamily="18" charset="2"/>
              <a:buNone/>
              <a:defRPr/>
            </a:pPr>
            <a:r>
              <a:rPr lang="en-AU">
                <a:solidFill>
                  <a:schemeClr val="tx1">
                    <a:lumMod val="85000"/>
                    <a:lumOff val="15000"/>
                  </a:schemeClr>
                </a:solidFill>
              </a:rPr>
              <a:t>B:   Osteoarthritis</a:t>
            </a:r>
          </a:p>
        </p:txBody>
      </p:sp>
    </p:spTree>
    <p:extLst>
      <p:ext uri="{BB962C8B-B14F-4D97-AF65-F5344CB8AC3E}">
        <p14:creationId xmlns:p14="http://schemas.microsoft.com/office/powerpoint/2010/main" val="823630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99C04069-B794-9885-1CB8-8930A1A2B75E}"/>
              </a:ext>
            </a:extLst>
          </p:cNvPr>
          <p:cNvSpPr>
            <a:spLocks noGrp="1" noChangeArrowheads="1"/>
          </p:cNvSpPr>
          <p:nvPr>
            <p:ph type="title"/>
          </p:nvPr>
        </p:nvSpPr>
        <p:spPr/>
        <p:txBody>
          <a:bodyPr/>
          <a:lstStyle/>
          <a:p>
            <a:pPr eaLnBrk="1" hangingPunct="1"/>
            <a:r>
              <a:rPr lang="en-AU" altLang="en-US">
                <a:ln>
                  <a:noFill/>
                </a:ln>
              </a:rPr>
              <a:t>Types of Arthritis:</a:t>
            </a:r>
          </a:p>
        </p:txBody>
      </p:sp>
      <p:sp>
        <p:nvSpPr>
          <p:cNvPr id="3" name="Content Placeholder 2">
            <a:extLst>
              <a:ext uri="{FF2B5EF4-FFF2-40B4-BE49-F238E27FC236}">
                <a16:creationId xmlns:a16="http://schemas.microsoft.com/office/drawing/2014/main" id="{6ED7130E-8BDE-581D-B36D-624E62D9AE90}"/>
              </a:ext>
            </a:extLst>
          </p:cNvPr>
          <p:cNvSpPr>
            <a:spLocks noGrp="1"/>
          </p:cNvSpPr>
          <p:nvPr>
            <p:ph idx="1"/>
          </p:nvPr>
        </p:nvSpPr>
        <p:spPr/>
        <p:txBody>
          <a:bodyPr rtlCol="0">
            <a:normAutofit fontScale="92500" lnSpcReduction="10000"/>
          </a:bodyPr>
          <a:lstStyle/>
          <a:p>
            <a:pPr eaLnBrk="1" fontAlgn="auto" hangingPunct="1">
              <a:buFont typeface="Arial"/>
              <a:buChar char="•"/>
              <a:defRPr/>
            </a:pPr>
            <a:endParaRPr lang="en-AU">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solidFill>
                  <a:schemeClr val="tx1">
                    <a:lumMod val="85000"/>
                    <a:lumOff val="15000"/>
                  </a:schemeClr>
                </a:solidFill>
              </a:rPr>
              <a:t>A:   Inflammatory</a:t>
            </a:r>
          </a:p>
          <a:p>
            <a:pPr marL="102394" indent="0" eaLnBrk="1" fontAlgn="auto" hangingPunct="1">
              <a:buFont typeface="Wingdings 2" panose="05020102010507070707" pitchFamily="18" charset="2"/>
              <a:buNone/>
              <a:defRPr/>
            </a:pPr>
            <a:r>
              <a:rPr lang="en-AU">
                <a:solidFill>
                  <a:schemeClr val="tx1">
                    <a:lumMod val="85000"/>
                    <a:lumOff val="15000"/>
                  </a:schemeClr>
                </a:solidFill>
              </a:rPr>
              <a:t>           - R.A., psoriasis, gout, sepsis</a:t>
            </a:r>
          </a:p>
          <a:p>
            <a:pPr marL="102394" indent="0" eaLnBrk="1" fontAlgn="auto" hangingPunct="1">
              <a:buFont typeface="Wingdings 2" panose="05020102010507070707" pitchFamily="18" charset="2"/>
              <a:buNone/>
              <a:defRPr/>
            </a:pPr>
            <a:r>
              <a:rPr lang="en-AU">
                <a:solidFill>
                  <a:schemeClr val="tx1">
                    <a:lumMod val="85000"/>
                    <a:lumOff val="15000"/>
                  </a:schemeClr>
                </a:solidFill>
              </a:rPr>
              <a:t>B:   Osteoarthritis</a:t>
            </a:r>
          </a:p>
          <a:p>
            <a:pPr marL="102394" indent="0" eaLnBrk="1" fontAlgn="auto" hangingPunct="1">
              <a:buFont typeface="Wingdings 2" panose="05020102010507070707" pitchFamily="18" charset="2"/>
              <a:buNone/>
              <a:defRPr/>
            </a:pPr>
            <a:r>
              <a:rPr lang="en-AU">
                <a:solidFill>
                  <a:schemeClr val="tx1">
                    <a:lumMod val="85000"/>
                    <a:lumOff val="15000"/>
                  </a:schemeClr>
                </a:solidFill>
              </a:rPr>
              <a:t>           </a:t>
            </a:r>
            <a:r>
              <a:rPr lang="en-AU" err="1">
                <a:solidFill>
                  <a:schemeClr val="tx1">
                    <a:lumMod val="85000"/>
                    <a:lumOff val="15000"/>
                  </a:schemeClr>
                </a:solidFill>
              </a:rPr>
              <a:t>i</a:t>
            </a:r>
            <a:r>
              <a:rPr lang="en-AU">
                <a:solidFill>
                  <a:schemeClr val="tx1">
                    <a:lumMod val="85000"/>
                    <a:lumOff val="15000"/>
                  </a:schemeClr>
                </a:solidFill>
              </a:rPr>
              <a:t>)   Overuse – sports, obesity, aging,      	 		(idiopathic)</a:t>
            </a:r>
          </a:p>
        </p:txBody>
      </p:sp>
    </p:spTree>
    <p:extLst>
      <p:ext uri="{BB962C8B-B14F-4D97-AF65-F5344CB8AC3E}">
        <p14:creationId xmlns:p14="http://schemas.microsoft.com/office/powerpoint/2010/main" val="1603737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arl Stoddard, American Author"/>
          <p:cNvSpPr txBox="1">
            <a:spLocks noGrp="1"/>
          </p:cNvSpPr>
          <p:nvPr>
            <p:ph type="body" idx="21"/>
          </p:nvPr>
        </p:nvSpPr>
        <p:spPr>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t>–Carl Stoddard, American Author</a:t>
            </a:r>
          </a:p>
        </p:txBody>
      </p:sp>
      <p:sp>
        <p:nvSpPr>
          <p:cNvPr id="127" name="The first step in getting to a paperless society is getting rid of the lawyers…"/>
          <p:cNvSpPr txBox="1">
            <a:spLocks noGrp="1"/>
          </p:cNvSpPr>
          <p:nvPr>
            <p:ph type="body" idx="22"/>
          </p:nvPr>
        </p:nvSpPr>
        <p:spPr>
          <a:xfrm>
            <a:off x="892969" y="1819041"/>
            <a:ext cx="7358063" cy="819150"/>
          </a:xfrm>
          <a:prstGeom prst="rect">
            <a:avLst/>
          </a:prstGeom>
        </p:spPr>
        <p:txBody>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t>The first step in getting to a paperless society is getting rid of the lawyers…</a:t>
            </a:r>
          </a:p>
        </p:txBody>
      </p:sp>
      <p:sp>
        <p:nvSpPr>
          <p:cNvPr id="128" name="TextBox 2"/>
          <p:cNvSpPr txBox="1"/>
          <p:nvPr/>
        </p:nvSpPr>
        <p:spPr>
          <a:xfrm>
            <a:off x="124838" y="4826112"/>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376277843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A54475F1-0035-4D8B-B0CA-C7824893BFCD}"/>
              </a:ext>
            </a:extLst>
          </p:cNvPr>
          <p:cNvSpPr>
            <a:spLocks noGrp="1" noChangeArrowheads="1"/>
          </p:cNvSpPr>
          <p:nvPr>
            <p:ph type="title"/>
          </p:nvPr>
        </p:nvSpPr>
        <p:spPr/>
        <p:txBody>
          <a:bodyPr/>
          <a:lstStyle/>
          <a:p>
            <a:pPr eaLnBrk="1" hangingPunct="1"/>
            <a:r>
              <a:rPr lang="en-AU" altLang="en-US">
                <a:ln>
                  <a:noFill/>
                </a:ln>
              </a:rPr>
              <a:t>Types of Arthritis:</a:t>
            </a:r>
          </a:p>
        </p:txBody>
      </p:sp>
      <p:sp>
        <p:nvSpPr>
          <p:cNvPr id="3" name="Content Placeholder 2">
            <a:extLst>
              <a:ext uri="{FF2B5EF4-FFF2-40B4-BE49-F238E27FC236}">
                <a16:creationId xmlns:a16="http://schemas.microsoft.com/office/drawing/2014/main" id="{41CE630F-BD58-0C84-7E7A-BFEDBDB6AF42}"/>
              </a:ext>
            </a:extLst>
          </p:cNvPr>
          <p:cNvSpPr>
            <a:spLocks noGrp="1"/>
          </p:cNvSpPr>
          <p:nvPr>
            <p:ph idx="1"/>
          </p:nvPr>
        </p:nvSpPr>
        <p:spPr/>
        <p:txBody>
          <a:bodyPr rtlCol="0">
            <a:normAutofit fontScale="85000" lnSpcReduction="20000"/>
          </a:bodyPr>
          <a:lstStyle/>
          <a:p>
            <a:pPr eaLnBrk="1" fontAlgn="auto" hangingPunct="1">
              <a:buFont typeface="Arial"/>
              <a:buChar char="•"/>
              <a:defRPr/>
            </a:pPr>
            <a:endParaRPr lang="en-AU">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solidFill>
                  <a:schemeClr val="tx1">
                    <a:lumMod val="85000"/>
                    <a:lumOff val="15000"/>
                  </a:schemeClr>
                </a:solidFill>
              </a:rPr>
              <a:t>A:   Inflammatory</a:t>
            </a:r>
          </a:p>
          <a:p>
            <a:pPr marL="102394" indent="0" eaLnBrk="1" fontAlgn="auto" hangingPunct="1">
              <a:buFont typeface="Wingdings 2" panose="05020102010507070707" pitchFamily="18" charset="2"/>
              <a:buNone/>
              <a:defRPr/>
            </a:pPr>
            <a:r>
              <a:rPr lang="en-AU">
                <a:solidFill>
                  <a:schemeClr val="tx1">
                    <a:lumMod val="85000"/>
                    <a:lumOff val="15000"/>
                  </a:schemeClr>
                </a:solidFill>
              </a:rPr>
              <a:t>           - R.A., psoriasis, gout, sepsis</a:t>
            </a:r>
          </a:p>
          <a:p>
            <a:pPr marL="102394" indent="0" eaLnBrk="1" fontAlgn="auto" hangingPunct="1">
              <a:buFont typeface="Wingdings 2" panose="05020102010507070707" pitchFamily="18" charset="2"/>
              <a:buNone/>
              <a:defRPr/>
            </a:pPr>
            <a:r>
              <a:rPr lang="en-AU">
                <a:solidFill>
                  <a:schemeClr val="tx1">
                    <a:lumMod val="85000"/>
                    <a:lumOff val="15000"/>
                  </a:schemeClr>
                </a:solidFill>
              </a:rPr>
              <a:t>B:   Osteoarthritis</a:t>
            </a:r>
          </a:p>
          <a:p>
            <a:pPr marL="102394" indent="0" eaLnBrk="1" fontAlgn="auto" hangingPunct="1">
              <a:buFont typeface="Wingdings 2" panose="05020102010507070707" pitchFamily="18" charset="2"/>
              <a:buNone/>
              <a:defRPr/>
            </a:pPr>
            <a:r>
              <a:rPr lang="en-AU">
                <a:solidFill>
                  <a:schemeClr val="tx1">
                    <a:lumMod val="85000"/>
                    <a:lumOff val="15000"/>
                  </a:schemeClr>
                </a:solidFill>
              </a:rPr>
              <a:t>           </a:t>
            </a:r>
            <a:r>
              <a:rPr lang="en-AU" err="1">
                <a:solidFill>
                  <a:schemeClr val="tx1">
                    <a:lumMod val="85000"/>
                    <a:lumOff val="15000"/>
                  </a:schemeClr>
                </a:solidFill>
              </a:rPr>
              <a:t>i</a:t>
            </a:r>
            <a:r>
              <a:rPr lang="en-AU">
                <a:solidFill>
                  <a:schemeClr val="tx1">
                    <a:lumMod val="85000"/>
                    <a:lumOff val="15000"/>
                  </a:schemeClr>
                </a:solidFill>
              </a:rPr>
              <a:t>)   Overuse – sports, obesity, aging,      	 		(idiopathic)</a:t>
            </a:r>
          </a:p>
          <a:p>
            <a:pPr marL="102394" indent="0" eaLnBrk="1" fontAlgn="auto" hangingPunct="1">
              <a:buFont typeface="Wingdings 2" panose="05020102010507070707" pitchFamily="18" charset="2"/>
              <a:buNone/>
              <a:defRPr/>
            </a:pPr>
            <a:r>
              <a:rPr lang="en-AU">
                <a:solidFill>
                  <a:schemeClr val="tx1">
                    <a:lumMod val="85000"/>
                    <a:lumOff val="15000"/>
                  </a:schemeClr>
                </a:solidFill>
              </a:rPr>
              <a:t>           ii)  Post-traumatic</a:t>
            </a:r>
          </a:p>
        </p:txBody>
      </p:sp>
    </p:spTree>
    <p:extLst>
      <p:ext uri="{BB962C8B-B14F-4D97-AF65-F5344CB8AC3E}">
        <p14:creationId xmlns:p14="http://schemas.microsoft.com/office/powerpoint/2010/main" val="34131481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a:extLst>
              <a:ext uri="{FF2B5EF4-FFF2-40B4-BE49-F238E27FC236}">
                <a16:creationId xmlns:a16="http://schemas.microsoft.com/office/drawing/2014/main" id="{29AE8D18-D0FB-7BD1-D716-10AE734E948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302794" y="465535"/>
            <a:ext cx="2538413" cy="4125515"/>
          </a:xfrm>
          <a:noFill/>
        </p:spPr>
      </p:pic>
    </p:spTree>
    <p:extLst>
      <p:ext uri="{BB962C8B-B14F-4D97-AF65-F5344CB8AC3E}">
        <p14:creationId xmlns:p14="http://schemas.microsoft.com/office/powerpoint/2010/main" val="1953990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Roger\Documents\OA 4.jpg">
            <a:extLst>
              <a:ext uri="{FF2B5EF4-FFF2-40B4-BE49-F238E27FC236}">
                <a16:creationId xmlns:a16="http://schemas.microsoft.com/office/drawing/2014/main" id="{3B1579C5-E473-1E05-CC3D-D941EC1994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37335" y="547688"/>
            <a:ext cx="2431256" cy="4048125"/>
          </a:xfrm>
          <a:noFill/>
        </p:spPr>
      </p:pic>
    </p:spTree>
    <p:extLst>
      <p:ext uri="{BB962C8B-B14F-4D97-AF65-F5344CB8AC3E}">
        <p14:creationId xmlns:p14="http://schemas.microsoft.com/office/powerpoint/2010/main" val="3636451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a:extLst>
              <a:ext uri="{FF2B5EF4-FFF2-40B4-BE49-F238E27FC236}">
                <a16:creationId xmlns:a16="http://schemas.microsoft.com/office/drawing/2014/main" id="{77823057-3106-8E96-D03C-AB6A5F7787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4191" y="2233613"/>
            <a:ext cx="2213372" cy="288488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2" descr="C:\Users\Roger\Documents\OA 5.jpg">
            <a:extLst>
              <a:ext uri="{FF2B5EF4-FFF2-40B4-BE49-F238E27FC236}">
                <a16:creationId xmlns:a16="http://schemas.microsoft.com/office/drawing/2014/main" id="{B3026D3A-ECFB-E8C9-EE99-C6D4B24F2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506" y="40482"/>
            <a:ext cx="2020491" cy="314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a:extLst>
              <a:ext uri="{FF2B5EF4-FFF2-40B4-BE49-F238E27FC236}">
                <a16:creationId xmlns:a16="http://schemas.microsoft.com/office/drawing/2014/main" id="{9FF69134-CC07-EA72-CD9E-393CBEDE8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998" y="2394348"/>
            <a:ext cx="2583656" cy="268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2909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D3665E08-CD88-0F27-2C5C-55E9842370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27710" y="632222"/>
            <a:ext cx="4183856" cy="3870722"/>
          </a:xfrm>
          <a:noFill/>
        </p:spPr>
      </p:pic>
    </p:spTree>
    <p:extLst>
      <p:ext uri="{BB962C8B-B14F-4D97-AF65-F5344CB8AC3E}">
        <p14:creationId xmlns:p14="http://schemas.microsoft.com/office/powerpoint/2010/main" val="168960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38F4E866-750A-0E9F-7E05-8FDE4D7E30D8}"/>
              </a:ext>
            </a:extLst>
          </p:cNvPr>
          <p:cNvSpPr>
            <a:spLocks noGrp="1" noChangeArrowheads="1"/>
          </p:cNvSpPr>
          <p:nvPr>
            <p:ph type="title"/>
          </p:nvPr>
        </p:nvSpPr>
        <p:spPr/>
        <p:txBody>
          <a:bodyPr/>
          <a:lstStyle/>
          <a:p>
            <a:pPr eaLnBrk="1" hangingPunct="1"/>
            <a:r>
              <a:rPr lang="en-AU" altLang="en-US" sz="2400">
                <a:ln>
                  <a:noFill/>
                </a:ln>
              </a:rPr>
              <a:t>Frequently Asked Questions:</a:t>
            </a:r>
          </a:p>
        </p:txBody>
      </p:sp>
      <p:sp>
        <p:nvSpPr>
          <p:cNvPr id="4099" name="Content Placeholder 2">
            <a:extLst>
              <a:ext uri="{FF2B5EF4-FFF2-40B4-BE49-F238E27FC236}">
                <a16:creationId xmlns:a16="http://schemas.microsoft.com/office/drawing/2014/main" id="{21B7341D-8E04-3262-38CC-A44075EAA14D}"/>
              </a:ext>
            </a:extLst>
          </p:cNvPr>
          <p:cNvSpPr>
            <a:spLocks noGrp="1"/>
          </p:cNvSpPr>
          <p:nvPr>
            <p:ph idx="1"/>
          </p:nvPr>
        </p:nvSpPr>
        <p:spPr/>
        <p:txBody>
          <a:bodyPr rtlCol="0">
            <a:normAutofit fontScale="40000" lnSpcReduction="20000"/>
          </a:bodyPr>
          <a:lstStyle/>
          <a:p>
            <a:pPr marL="488156" indent="-385763" eaLnBrk="1" fontAlgn="auto" hangingPunct="1">
              <a:buFont typeface="Lucida Sans"/>
              <a:buAutoNum type="arabicPeriod"/>
              <a:defRPr/>
            </a:pPr>
            <a:r>
              <a:rPr lang="en-AU" altLang="en-US">
                <a:solidFill>
                  <a:schemeClr val="tx1">
                    <a:lumMod val="85000"/>
                    <a:lumOff val="15000"/>
                  </a:schemeClr>
                </a:solidFill>
              </a:rPr>
              <a:t>Basic medical terminology</a:t>
            </a:r>
          </a:p>
          <a:p>
            <a:pPr marL="488156" indent="-385763" eaLnBrk="1" fontAlgn="auto" hangingPunct="1">
              <a:buFont typeface="Lucida Sans"/>
              <a:buAutoNum type="arabicPeriod"/>
              <a:defRPr/>
            </a:pPr>
            <a:endParaRPr lang="en-AU" altLang="en-US">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Symptoms and signs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symptoms – subjective</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signs  - subjective</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objective</a:t>
            </a:r>
          </a:p>
          <a:p>
            <a:pPr marL="102394" indent="0" eaLnBrk="1" fontAlgn="auto" hangingPunct="1">
              <a:buFont typeface="Wingdings 2" panose="05020102010507070707" pitchFamily="18" charset="2"/>
              <a:buNone/>
              <a:defRPr/>
            </a:pPr>
            <a:endParaRPr lang="en-AU" altLang="en-US">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•Arthritis: what does this term mean?</a:t>
            </a:r>
          </a:p>
          <a:p>
            <a:pPr marL="102394" indent="0" eaLnBrk="1" fontAlgn="auto" hangingPunct="1">
              <a:buFont typeface="Wingdings 2" panose="05020102010507070707" pitchFamily="18" charset="2"/>
              <a:buNone/>
              <a:defRPr/>
            </a:pPr>
            <a:endParaRPr lang="en-AU" altLang="en-US">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•Eponyms: naming of tests and signs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a:t>
            </a:r>
          </a:p>
          <a:p>
            <a:pPr marL="102394" indent="0" eaLnBrk="1" fontAlgn="auto" hangingPunct="1">
              <a:buFont typeface="Wingdings 2" panose="05020102010507070707" pitchFamily="18" charset="2"/>
              <a:buNone/>
              <a:defRPr/>
            </a:pPr>
            <a:endParaRPr lang="en-AU" altLang="en-US">
              <a:solidFill>
                <a:schemeClr val="tx1">
                  <a:lumMod val="85000"/>
                  <a:lumOff val="15000"/>
                </a:schemeClr>
              </a:solidFill>
            </a:endParaRPr>
          </a:p>
        </p:txBody>
      </p:sp>
    </p:spTree>
    <p:extLst>
      <p:ext uri="{BB962C8B-B14F-4D97-AF65-F5344CB8AC3E}">
        <p14:creationId xmlns:p14="http://schemas.microsoft.com/office/powerpoint/2010/main" val="2487224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4" descr="A hand making a gesture&#10;&#10;Description automatically generated with low confidence">
            <a:extLst>
              <a:ext uri="{FF2B5EF4-FFF2-40B4-BE49-F238E27FC236}">
                <a16:creationId xmlns:a16="http://schemas.microsoft.com/office/drawing/2014/main" id="{6AA826AB-FF89-353E-CD5C-C41953983C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14675" y="573881"/>
            <a:ext cx="2914650" cy="3886200"/>
          </a:xfrm>
        </p:spPr>
      </p:pic>
    </p:spTree>
    <p:extLst>
      <p:ext uri="{BB962C8B-B14F-4D97-AF65-F5344CB8AC3E}">
        <p14:creationId xmlns:p14="http://schemas.microsoft.com/office/powerpoint/2010/main" val="22212581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45783D55-9821-21B0-504F-52D856ADB554}"/>
              </a:ext>
            </a:extLst>
          </p:cNvPr>
          <p:cNvSpPr>
            <a:spLocks noGrp="1" noChangeArrowheads="1"/>
          </p:cNvSpPr>
          <p:nvPr>
            <p:ph type="title"/>
          </p:nvPr>
        </p:nvSpPr>
        <p:spPr/>
        <p:txBody>
          <a:bodyPr/>
          <a:lstStyle/>
          <a:p>
            <a:pPr eaLnBrk="1" hangingPunct="1"/>
            <a:r>
              <a:rPr lang="en-AU" altLang="en-US" sz="2400">
                <a:ln>
                  <a:noFill/>
                </a:ln>
              </a:rPr>
              <a:t>Frequently Asked Questions:</a:t>
            </a:r>
          </a:p>
        </p:txBody>
      </p:sp>
      <p:sp>
        <p:nvSpPr>
          <p:cNvPr id="38915" name="Content Placeholder 2">
            <a:extLst>
              <a:ext uri="{FF2B5EF4-FFF2-40B4-BE49-F238E27FC236}">
                <a16:creationId xmlns:a16="http://schemas.microsoft.com/office/drawing/2014/main" id="{869B4156-7AE0-810E-D8F6-8E477C8051F0}"/>
              </a:ext>
            </a:extLst>
          </p:cNvPr>
          <p:cNvSpPr>
            <a:spLocks noGrp="1" noChangeArrowheads="1"/>
          </p:cNvSpPr>
          <p:nvPr>
            <p:ph idx="1"/>
          </p:nvPr>
        </p:nvSpPr>
        <p:spPr/>
        <p:txBody>
          <a:bodyPr/>
          <a:lstStyle/>
          <a:p>
            <a:pPr marL="488156" indent="-385763" eaLnBrk="1" hangingPunct="1">
              <a:buFont typeface="Lucida Sans" panose="020B0602030504020204" pitchFamily="34" charset="0"/>
              <a:buAutoNum type="arabicPeriod"/>
            </a:pPr>
            <a:r>
              <a:rPr lang="en-AU" altLang="en-US"/>
              <a:t>Basic medical terminology</a:t>
            </a:r>
          </a:p>
          <a:p>
            <a:pPr marL="488156" indent="-385763" eaLnBrk="1" hangingPunct="1">
              <a:buFont typeface="Lucida Sans" panose="020B0602030504020204" pitchFamily="34" charset="0"/>
              <a:buAutoNum type="arabicPeriod"/>
            </a:pPr>
            <a:r>
              <a:rPr lang="en-AU" altLang="en-US"/>
              <a:t>Differences in impairment ratings</a:t>
            </a:r>
          </a:p>
        </p:txBody>
      </p:sp>
    </p:spTree>
    <p:extLst>
      <p:ext uri="{BB962C8B-B14F-4D97-AF65-F5344CB8AC3E}">
        <p14:creationId xmlns:p14="http://schemas.microsoft.com/office/powerpoint/2010/main" val="18602767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87FB3296-563E-7249-79DA-081384B5677A}"/>
              </a:ext>
            </a:extLst>
          </p:cNvPr>
          <p:cNvSpPr>
            <a:spLocks noGrp="1" noChangeArrowheads="1"/>
          </p:cNvSpPr>
          <p:nvPr>
            <p:ph type="title"/>
          </p:nvPr>
        </p:nvSpPr>
        <p:spPr/>
        <p:txBody>
          <a:bodyPr/>
          <a:lstStyle/>
          <a:p>
            <a:pPr eaLnBrk="1" hangingPunct="1"/>
            <a:r>
              <a:rPr lang="en-AU" altLang="en-US" sz="2400">
                <a:ln>
                  <a:noFill/>
                </a:ln>
              </a:rPr>
              <a:t>Frequently Asked Questions:</a:t>
            </a:r>
          </a:p>
        </p:txBody>
      </p:sp>
      <p:sp>
        <p:nvSpPr>
          <p:cNvPr id="19459" name="Content Placeholder 2">
            <a:extLst>
              <a:ext uri="{FF2B5EF4-FFF2-40B4-BE49-F238E27FC236}">
                <a16:creationId xmlns:a16="http://schemas.microsoft.com/office/drawing/2014/main" id="{C9F2DD50-DD73-A3DE-FA9C-015C23CF1BD0}"/>
              </a:ext>
            </a:extLst>
          </p:cNvPr>
          <p:cNvSpPr>
            <a:spLocks noGrp="1"/>
          </p:cNvSpPr>
          <p:nvPr>
            <p:ph idx="1"/>
          </p:nvPr>
        </p:nvSpPr>
        <p:spPr/>
        <p:txBody>
          <a:bodyPr rtlCol="0">
            <a:normAutofit/>
          </a:bodyPr>
          <a:lstStyle/>
          <a:p>
            <a:pPr marL="488156" indent="-385763" eaLnBrk="1" fontAlgn="auto" hangingPunct="1">
              <a:buFont typeface="Lucida Sans"/>
              <a:buAutoNum type="arabicPeriod"/>
              <a:defRPr/>
            </a:pPr>
            <a:r>
              <a:rPr lang="en-AU" altLang="en-US">
                <a:solidFill>
                  <a:schemeClr val="tx1">
                    <a:lumMod val="85000"/>
                    <a:lumOff val="15000"/>
                  </a:schemeClr>
                </a:solidFill>
              </a:rPr>
              <a:t>Basic medical terminology</a:t>
            </a:r>
          </a:p>
          <a:p>
            <a:pPr marL="488156" indent="-385763" eaLnBrk="1" fontAlgn="auto" hangingPunct="1">
              <a:buFont typeface="Lucida Sans"/>
              <a:buAutoNum type="arabicPeriod"/>
              <a:defRPr/>
            </a:pPr>
            <a:r>
              <a:rPr lang="en-AU" altLang="en-US">
                <a:solidFill>
                  <a:schemeClr val="tx1">
                    <a:lumMod val="85000"/>
                    <a:lumOff val="15000"/>
                  </a:schemeClr>
                </a:solidFill>
              </a:rPr>
              <a:t>Differences in impairment ratings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different doctors, different findings</a:t>
            </a:r>
          </a:p>
        </p:txBody>
      </p:sp>
    </p:spTree>
    <p:extLst>
      <p:ext uri="{BB962C8B-B14F-4D97-AF65-F5344CB8AC3E}">
        <p14:creationId xmlns:p14="http://schemas.microsoft.com/office/powerpoint/2010/main" val="2069730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28C2BB8-A00C-B791-2D71-F12D811A9F27}"/>
              </a:ext>
            </a:extLst>
          </p:cNvPr>
          <p:cNvSpPr>
            <a:spLocks noGrp="1" noChangeArrowheads="1"/>
          </p:cNvSpPr>
          <p:nvPr>
            <p:ph type="title"/>
          </p:nvPr>
        </p:nvSpPr>
        <p:spPr/>
        <p:txBody>
          <a:bodyPr/>
          <a:lstStyle/>
          <a:p>
            <a:pPr eaLnBrk="1" hangingPunct="1"/>
            <a:r>
              <a:rPr lang="en-AU" altLang="en-US" sz="2400">
                <a:ln>
                  <a:noFill/>
                </a:ln>
              </a:rPr>
              <a:t>Frequently Asked Questions:</a:t>
            </a:r>
          </a:p>
        </p:txBody>
      </p:sp>
      <p:sp>
        <p:nvSpPr>
          <p:cNvPr id="19459" name="Content Placeholder 2">
            <a:extLst>
              <a:ext uri="{FF2B5EF4-FFF2-40B4-BE49-F238E27FC236}">
                <a16:creationId xmlns:a16="http://schemas.microsoft.com/office/drawing/2014/main" id="{273490CA-140F-C97C-B575-CFC2E06E60DC}"/>
              </a:ext>
            </a:extLst>
          </p:cNvPr>
          <p:cNvSpPr>
            <a:spLocks noGrp="1"/>
          </p:cNvSpPr>
          <p:nvPr>
            <p:ph idx="1"/>
          </p:nvPr>
        </p:nvSpPr>
        <p:spPr/>
        <p:txBody>
          <a:bodyPr rtlCol="0">
            <a:normAutofit/>
          </a:bodyPr>
          <a:lstStyle/>
          <a:p>
            <a:pPr marL="488156" indent="-385763" eaLnBrk="1" fontAlgn="auto" hangingPunct="1">
              <a:buFont typeface="Lucida Sans"/>
              <a:buAutoNum type="arabicPeriod"/>
              <a:defRPr/>
            </a:pPr>
            <a:r>
              <a:rPr lang="en-AU" altLang="en-US">
                <a:solidFill>
                  <a:schemeClr val="tx1">
                    <a:lumMod val="85000"/>
                    <a:lumOff val="15000"/>
                  </a:schemeClr>
                </a:solidFill>
              </a:rPr>
              <a:t>Basic medical terminology</a:t>
            </a:r>
          </a:p>
          <a:p>
            <a:pPr marL="488156" indent="-385763" eaLnBrk="1" fontAlgn="auto" hangingPunct="1">
              <a:buFont typeface="Lucida Sans"/>
              <a:buAutoNum type="arabicPeriod"/>
              <a:defRPr/>
            </a:pPr>
            <a:r>
              <a:rPr lang="en-AU" altLang="en-US">
                <a:solidFill>
                  <a:schemeClr val="tx1">
                    <a:lumMod val="85000"/>
                    <a:lumOff val="15000"/>
                  </a:schemeClr>
                </a:solidFill>
              </a:rPr>
              <a:t>Differences in impairment ratings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different doctors, different findings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different day, less painful, different findings</a:t>
            </a:r>
          </a:p>
        </p:txBody>
      </p:sp>
    </p:spTree>
    <p:extLst>
      <p:ext uri="{BB962C8B-B14F-4D97-AF65-F5344CB8AC3E}">
        <p14:creationId xmlns:p14="http://schemas.microsoft.com/office/powerpoint/2010/main" val="1068958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exels-photo-4099388.jpeg" descr="pexels-photo-4099388.jpeg"/>
          <p:cNvPicPr>
            <a:picLocks noChangeAspect="1"/>
          </p:cNvPicPr>
          <p:nvPr/>
        </p:nvPicPr>
        <p:blipFill>
          <a:blip r:embed="rId3"/>
          <a:stretch>
            <a:fillRect/>
          </a:stretch>
        </p:blipFill>
        <p:spPr>
          <a:xfrm>
            <a:off x="761111" y="180350"/>
            <a:ext cx="3188534" cy="4782800"/>
          </a:xfrm>
          <a:prstGeom prst="rect">
            <a:avLst/>
          </a:prstGeom>
          <a:ln w="12700">
            <a:miter lim="400000"/>
          </a:ln>
        </p:spPr>
      </p:pic>
      <p:pic>
        <p:nvPicPr>
          <p:cNvPr id="133" name="pexels-photo-2312369.jpeg" descr="pexels-photo-2312369.jpeg"/>
          <p:cNvPicPr>
            <a:picLocks noChangeAspect="1"/>
          </p:cNvPicPr>
          <p:nvPr/>
        </p:nvPicPr>
        <p:blipFill>
          <a:blip r:embed="rId4"/>
          <a:stretch>
            <a:fillRect/>
          </a:stretch>
        </p:blipFill>
        <p:spPr>
          <a:xfrm>
            <a:off x="4987695" y="235744"/>
            <a:ext cx="3534483" cy="2353965"/>
          </a:xfrm>
          <a:prstGeom prst="rect">
            <a:avLst/>
          </a:prstGeom>
          <a:ln w="12700">
            <a:miter lim="400000"/>
          </a:ln>
        </p:spPr>
      </p:pic>
      <p:pic>
        <p:nvPicPr>
          <p:cNvPr id="134" name="pexels-photo-4458554.jpeg" descr="pexels-photo-4458554.jpeg"/>
          <p:cNvPicPr>
            <a:picLocks noChangeAspect="1"/>
          </p:cNvPicPr>
          <p:nvPr/>
        </p:nvPicPr>
        <p:blipFill>
          <a:blip r:embed="rId5"/>
          <a:stretch>
            <a:fillRect/>
          </a:stretch>
        </p:blipFill>
        <p:spPr>
          <a:xfrm>
            <a:off x="4987695" y="2688810"/>
            <a:ext cx="3534483" cy="2353966"/>
          </a:xfrm>
          <a:prstGeom prst="rect">
            <a:avLst/>
          </a:prstGeom>
          <a:ln w="12700">
            <a:miter lim="400000"/>
          </a:ln>
        </p:spPr>
      </p:pic>
      <p:sp>
        <p:nvSpPr>
          <p:cNvPr id="135" name="TextBox 2"/>
          <p:cNvSpPr txBox="1"/>
          <p:nvPr/>
        </p:nvSpPr>
        <p:spPr>
          <a:xfrm>
            <a:off x="124838" y="4826112"/>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90698253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ADB57CF3-3D2C-7DD7-ED59-E31EC9F4B454}"/>
              </a:ext>
            </a:extLst>
          </p:cNvPr>
          <p:cNvSpPr>
            <a:spLocks noGrp="1" noChangeArrowheads="1"/>
          </p:cNvSpPr>
          <p:nvPr>
            <p:ph type="title"/>
          </p:nvPr>
        </p:nvSpPr>
        <p:spPr/>
        <p:txBody>
          <a:bodyPr/>
          <a:lstStyle/>
          <a:p>
            <a:pPr eaLnBrk="1" hangingPunct="1"/>
            <a:r>
              <a:rPr lang="en-AU" altLang="en-US" sz="2400">
                <a:ln>
                  <a:noFill/>
                </a:ln>
              </a:rPr>
              <a:t>Frequently Asked Questions:</a:t>
            </a:r>
          </a:p>
        </p:txBody>
      </p:sp>
      <p:sp>
        <p:nvSpPr>
          <p:cNvPr id="19459" name="Content Placeholder 2">
            <a:extLst>
              <a:ext uri="{FF2B5EF4-FFF2-40B4-BE49-F238E27FC236}">
                <a16:creationId xmlns:a16="http://schemas.microsoft.com/office/drawing/2014/main" id="{F1A7C2BC-5CB5-01C1-E5BB-AEF02A3D510F}"/>
              </a:ext>
            </a:extLst>
          </p:cNvPr>
          <p:cNvSpPr>
            <a:spLocks noGrp="1"/>
          </p:cNvSpPr>
          <p:nvPr>
            <p:ph idx="1"/>
          </p:nvPr>
        </p:nvSpPr>
        <p:spPr/>
        <p:txBody>
          <a:bodyPr rtlCol="0">
            <a:normAutofit fontScale="85000" lnSpcReduction="20000"/>
          </a:bodyPr>
          <a:lstStyle/>
          <a:p>
            <a:pPr marL="488156" indent="-385763" eaLnBrk="1" fontAlgn="auto" hangingPunct="1">
              <a:buFont typeface="Lucida Sans"/>
              <a:buAutoNum type="arabicPeriod"/>
              <a:defRPr/>
            </a:pPr>
            <a:r>
              <a:rPr lang="en-AU" altLang="en-US">
                <a:solidFill>
                  <a:schemeClr val="tx1">
                    <a:lumMod val="85000"/>
                    <a:lumOff val="15000"/>
                  </a:schemeClr>
                </a:solidFill>
              </a:rPr>
              <a:t>Basic medical terminology</a:t>
            </a:r>
          </a:p>
          <a:p>
            <a:pPr marL="488156" indent="-385763" eaLnBrk="1" fontAlgn="auto" hangingPunct="1">
              <a:buFont typeface="Lucida Sans"/>
              <a:buAutoNum type="arabicPeriod"/>
              <a:defRPr/>
            </a:pPr>
            <a:r>
              <a:rPr lang="en-AU" altLang="en-US">
                <a:solidFill>
                  <a:schemeClr val="tx1">
                    <a:lumMod val="85000"/>
                    <a:lumOff val="15000"/>
                  </a:schemeClr>
                </a:solidFill>
              </a:rPr>
              <a:t>Differences in impairment ratings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different doctors, different findings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different day, less painful, different findings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condition may have improved/worsened (not   		MMI)</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a:t>
            </a:r>
          </a:p>
        </p:txBody>
      </p:sp>
    </p:spTree>
    <p:extLst>
      <p:ext uri="{BB962C8B-B14F-4D97-AF65-F5344CB8AC3E}">
        <p14:creationId xmlns:p14="http://schemas.microsoft.com/office/powerpoint/2010/main" val="2629825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B90E1645-982D-F651-52BF-B4F21331717A}"/>
              </a:ext>
            </a:extLst>
          </p:cNvPr>
          <p:cNvSpPr>
            <a:spLocks noGrp="1" noChangeArrowheads="1"/>
          </p:cNvSpPr>
          <p:nvPr>
            <p:ph type="title"/>
          </p:nvPr>
        </p:nvSpPr>
        <p:spPr/>
        <p:txBody>
          <a:bodyPr/>
          <a:lstStyle/>
          <a:p>
            <a:pPr eaLnBrk="1" hangingPunct="1"/>
            <a:r>
              <a:rPr lang="en-AU" altLang="en-US" sz="2400">
                <a:ln>
                  <a:noFill/>
                </a:ln>
              </a:rPr>
              <a:t>Frequently Asked Questions:</a:t>
            </a:r>
          </a:p>
        </p:txBody>
      </p:sp>
      <p:sp>
        <p:nvSpPr>
          <p:cNvPr id="19459" name="Content Placeholder 2">
            <a:extLst>
              <a:ext uri="{FF2B5EF4-FFF2-40B4-BE49-F238E27FC236}">
                <a16:creationId xmlns:a16="http://schemas.microsoft.com/office/drawing/2014/main" id="{E4812F54-8796-EBB5-6241-6A7DC39C16E4}"/>
              </a:ext>
            </a:extLst>
          </p:cNvPr>
          <p:cNvSpPr>
            <a:spLocks noGrp="1"/>
          </p:cNvSpPr>
          <p:nvPr>
            <p:ph idx="1"/>
          </p:nvPr>
        </p:nvSpPr>
        <p:spPr/>
        <p:txBody>
          <a:bodyPr rtlCol="0">
            <a:normAutofit fontScale="85000" lnSpcReduction="20000"/>
          </a:bodyPr>
          <a:lstStyle/>
          <a:p>
            <a:pPr marL="488156" indent="-385763" eaLnBrk="1" fontAlgn="auto" hangingPunct="1">
              <a:buFont typeface="Lucida Sans"/>
              <a:buAutoNum type="arabicPeriod"/>
              <a:defRPr/>
            </a:pPr>
            <a:r>
              <a:rPr lang="en-AU" altLang="en-US">
                <a:solidFill>
                  <a:schemeClr val="tx1">
                    <a:lumMod val="85000"/>
                    <a:lumOff val="15000"/>
                  </a:schemeClr>
                </a:solidFill>
              </a:rPr>
              <a:t>Basic medical terminology</a:t>
            </a:r>
          </a:p>
          <a:p>
            <a:pPr marL="488156" indent="-385763" eaLnBrk="1" fontAlgn="auto" hangingPunct="1">
              <a:buFont typeface="Lucida Sans"/>
              <a:buAutoNum type="arabicPeriod"/>
              <a:defRPr/>
            </a:pPr>
            <a:r>
              <a:rPr lang="en-AU" altLang="en-US">
                <a:solidFill>
                  <a:schemeClr val="tx1">
                    <a:lumMod val="85000"/>
                    <a:lumOff val="15000"/>
                  </a:schemeClr>
                </a:solidFill>
              </a:rPr>
              <a:t>Differences in impairment ratings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different doctors, different findings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different day, less painful, different findings</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condition may have improved/worsened (not   		MMI)</a:t>
            </a:r>
          </a:p>
          <a:p>
            <a:pPr marL="102394" indent="0" eaLnBrk="1" fontAlgn="auto" hangingPunct="1">
              <a:buFont typeface="Wingdings 2" panose="05020102010507070707" pitchFamily="18" charset="2"/>
              <a:buNone/>
              <a:defRPr/>
            </a:pPr>
            <a:r>
              <a:rPr lang="en-AU" altLang="en-US">
                <a:solidFill>
                  <a:schemeClr val="tx1">
                    <a:lumMod val="85000"/>
                    <a:lumOff val="15000"/>
                  </a:schemeClr>
                </a:solidFill>
              </a:rPr>
              <a:t>          -  bias</a:t>
            </a:r>
          </a:p>
        </p:txBody>
      </p:sp>
    </p:spTree>
    <p:extLst>
      <p:ext uri="{BB962C8B-B14F-4D97-AF65-F5344CB8AC3E}">
        <p14:creationId xmlns:p14="http://schemas.microsoft.com/office/powerpoint/2010/main" val="3151726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4121178-43AA-EAA0-703D-8E766E5B5B1A}"/>
              </a:ext>
            </a:extLst>
          </p:cNvPr>
          <p:cNvSpPr>
            <a:spLocks noGrp="1" noChangeArrowheads="1"/>
          </p:cNvSpPr>
          <p:nvPr>
            <p:ph type="title"/>
          </p:nvPr>
        </p:nvSpPr>
        <p:spPr/>
        <p:txBody>
          <a:bodyPr/>
          <a:lstStyle/>
          <a:p>
            <a:pPr eaLnBrk="1" hangingPunct="1"/>
            <a:r>
              <a:rPr lang="en-AU" altLang="en-US">
                <a:ln>
                  <a:noFill/>
                </a:ln>
              </a:rPr>
              <a:t>Bias:</a:t>
            </a:r>
          </a:p>
        </p:txBody>
      </p:sp>
      <p:sp>
        <p:nvSpPr>
          <p:cNvPr id="44035" name="Content Placeholder 2">
            <a:extLst>
              <a:ext uri="{FF2B5EF4-FFF2-40B4-BE49-F238E27FC236}">
                <a16:creationId xmlns:a16="http://schemas.microsoft.com/office/drawing/2014/main" id="{3B54A18D-8710-2E99-6902-5B9228FFD167}"/>
              </a:ext>
            </a:extLst>
          </p:cNvPr>
          <p:cNvSpPr>
            <a:spLocks noGrp="1" noChangeArrowheads="1"/>
          </p:cNvSpPr>
          <p:nvPr>
            <p:ph idx="1"/>
          </p:nvPr>
        </p:nvSpPr>
        <p:spPr/>
        <p:txBody>
          <a:bodyPr/>
          <a:lstStyle/>
          <a:p>
            <a:pPr marL="102394" indent="0" eaLnBrk="1" hangingPunct="1">
              <a:buFont typeface="Wingdings 2" panose="05020102010507070707" pitchFamily="18" charset="2"/>
              <a:buNone/>
            </a:pPr>
            <a:r>
              <a:rPr lang="en-AU" altLang="en-US"/>
              <a:t>“We are all biased”</a:t>
            </a:r>
          </a:p>
        </p:txBody>
      </p:sp>
    </p:spTree>
    <p:extLst>
      <p:ext uri="{BB962C8B-B14F-4D97-AF65-F5344CB8AC3E}">
        <p14:creationId xmlns:p14="http://schemas.microsoft.com/office/powerpoint/2010/main" val="16176031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BCB48FF2-5C15-DF94-2C08-BE8FFDC3B249}"/>
              </a:ext>
            </a:extLst>
          </p:cNvPr>
          <p:cNvSpPr>
            <a:spLocks noGrp="1" noChangeArrowheads="1"/>
          </p:cNvSpPr>
          <p:nvPr>
            <p:ph type="title"/>
          </p:nvPr>
        </p:nvSpPr>
        <p:spPr/>
        <p:txBody>
          <a:bodyPr/>
          <a:lstStyle/>
          <a:p>
            <a:pPr eaLnBrk="1" hangingPunct="1"/>
            <a:r>
              <a:rPr lang="en-AU" altLang="en-US">
                <a:ln>
                  <a:noFill/>
                </a:ln>
              </a:rPr>
              <a:t>Bias:</a:t>
            </a:r>
          </a:p>
        </p:txBody>
      </p:sp>
      <p:sp>
        <p:nvSpPr>
          <p:cNvPr id="45059" name="Content Placeholder 2">
            <a:extLst>
              <a:ext uri="{FF2B5EF4-FFF2-40B4-BE49-F238E27FC236}">
                <a16:creationId xmlns:a16="http://schemas.microsoft.com/office/drawing/2014/main" id="{3F4B30FA-F7E3-BF46-D6A7-CDD85361C2F5}"/>
              </a:ext>
            </a:extLst>
          </p:cNvPr>
          <p:cNvSpPr>
            <a:spLocks noGrp="1" noChangeArrowheads="1"/>
          </p:cNvSpPr>
          <p:nvPr>
            <p:ph idx="1"/>
          </p:nvPr>
        </p:nvSpPr>
        <p:spPr/>
        <p:txBody>
          <a:bodyPr/>
          <a:lstStyle/>
          <a:p>
            <a:pPr marL="102394" indent="0" eaLnBrk="1" hangingPunct="1">
              <a:buFont typeface="Wingdings 2" panose="05020102010507070707" pitchFamily="18" charset="2"/>
              <a:buNone/>
            </a:pPr>
            <a:r>
              <a:rPr lang="en-AU" altLang="en-US"/>
              <a:t>“We are all biased”</a:t>
            </a:r>
          </a:p>
          <a:p>
            <a:pPr marL="102394" indent="0" eaLnBrk="1" hangingPunct="1">
              <a:buFont typeface="Wingdings 2" panose="05020102010507070707" pitchFamily="18" charset="2"/>
              <a:buNone/>
            </a:pPr>
            <a:r>
              <a:rPr lang="en-AU" altLang="en-US"/>
              <a:t>  Robert Burns 1759 -1796</a:t>
            </a:r>
          </a:p>
          <a:p>
            <a:pPr marL="102394" indent="0" eaLnBrk="1" hangingPunct="1">
              <a:buFont typeface="Wingdings 2" panose="05020102010507070707" pitchFamily="18" charset="2"/>
              <a:buNone/>
            </a:pPr>
            <a:r>
              <a:rPr lang="en-AU" altLang="en-US"/>
              <a:t>  </a:t>
            </a:r>
          </a:p>
        </p:txBody>
      </p:sp>
    </p:spTree>
    <p:extLst>
      <p:ext uri="{BB962C8B-B14F-4D97-AF65-F5344CB8AC3E}">
        <p14:creationId xmlns:p14="http://schemas.microsoft.com/office/powerpoint/2010/main" val="38857480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CA2DC8A8-522E-19FA-EB00-F20765EB68E0}"/>
              </a:ext>
            </a:extLst>
          </p:cNvPr>
          <p:cNvSpPr>
            <a:spLocks noGrp="1" noChangeArrowheads="1"/>
          </p:cNvSpPr>
          <p:nvPr>
            <p:ph type="title"/>
          </p:nvPr>
        </p:nvSpPr>
        <p:spPr/>
        <p:txBody>
          <a:bodyPr/>
          <a:lstStyle/>
          <a:p>
            <a:pPr eaLnBrk="1" hangingPunct="1"/>
            <a:r>
              <a:rPr lang="en-AU" altLang="en-US">
                <a:ln>
                  <a:noFill/>
                </a:ln>
              </a:rPr>
              <a:t>Robert Burns</a:t>
            </a:r>
          </a:p>
        </p:txBody>
      </p:sp>
      <p:sp>
        <p:nvSpPr>
          <p:cNvPr id="3" name="Content Placeholder 2">
            <a:extLst>
              <a:ext uri="{FF2B5EF4-FFF2-40B4-BE49-F238E27FC236}">
                <a16:creationId xmlns:a16="http://schemas.microsoft.com/office/drawing/2014/main" id="{B05A0D5A-CF1A-1973-3056-F429509A99F6}"/>
              </a:ext>
            </a:extLst>
          </p:cNvPr>
          <p:cNvSpPr>
            <a:spLocks noGrp="1"/>
          </p:cNvSpPr>
          <p:nvPr>
            <p:ph idx="1"/>
          </p:nvPr>
        </p:nvSpPr>
        <p:spPr/>
        <p:txBody>
          <a:bodyPr rtlCol="0">
            <a:normAutofit/>
          </a:bodyPr>
          <a:lstStyle/>
          <a:p>
            <a:pPr marL="102394" indent="0" eaLnBrk="1" fontAlgn="auto" hangingPunct="1">
              <a:buFont typeface="Wingdings 2" panose="05020102010507070707" pitchFamily="18" charset="2"/>
              <a:buNone/>
              <a:defRPr/>
            </a:pPr>
            <a:endParaRPr lang="en-AU">
              <a:solidFill>
                <a:schemeClr val="tx1">
                  <a:lumMod val="85000"/>
                  <a:lumOff val="15000"/>
                </a:schemeClr>
              </a:solidFill>
            </a:endParaRPr>
          </a:p>
          <a:p>
            <a:pPr marL="102394" indent="0" eaLnBrk="1" fontAlgn="auto" hangingPunct="1">
              <a:buFont typeface="Wingdings 2" panose="05020102010507070707" pitchFamily="18" charset="2"/>
              <a:buNone/>
              <a:defRPr/>
            </a:pPr>
            <a:endParaRPr lang="en-AU">
              <a:solidFill>
                <a:schemeClr val="tx1">
                  <a:lumMod val="85000"/>
                  <a:lumOff val="15000"/>
                </a:schemeClr>
              </a:solidFill>
            </a:endParaRPr>
          </a:p>
          <a:p>
            <a:pPr marL="102394" indent="0" eaLnBrk="1" fontAlgn="auto" hangingPunct="1">
              <a:buFont typeface="Wingdings 2" panose="05020102010507070707" pitchFamily="18" charset="2"/>
              <a:buNone/>
              <a:defRPr/>
            </a:pPr>
            <a:r>
              <a:rPr lang="en-AU">
                <a:solidFill>
                  <a:schemeClr val="tx1">
                    <a:lumMod val="85000"/>
                    <a:lumOff val="15000"/>
                  </a:schemeClr>
                </a:solidFill>
              </a:rPr>
              <a:t>“Oh would some Power the gift give us,</a:t>
            </a:r>
          </a:p>
          <a:p>
            <a:pPr marL="102394" indent="0" eaLnBrk="1" fontAlgn="auto" hangingPunct="1">
              <a:buFont typeface="Wingdings 2" panose="05020102010507070707" pitchFamily="18" charset="2"/>
              <a:buNone/>
              <a:defRPr/>
            </a:pPr>
            <a:r>
              <a:rPr lang="en-AU">
                <a:solidFill>
                  <a:schemeClr val="tx1">
                    <a:lumMod val="85000"/>
                    <a:lumOff val="15000"/>
                  </a:schemeClr>
                </a:solidFill>
              </a:rPr>
              <a:t>  To see ourselves as others see us”</a:t>
            </a:r>
          </a:p>
        </p:txBody>
      </p:sp>
    </p:spTree>
    <p:extLst>
      <p:ext uri="{BB962C8B-B14F-4D97-AF65-F5344CB8AC3E}">
        <p14:creationId xmlns:p14="http://schemas.microsoft.com/office/powerpoint/2010/main" val="3562008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5C980408-D253-56FE-F4B2-E18656B322F8}"/>
              </a:ext>
            </a:extLst>
          </p:cNvPr>
          <p:cNvSpPr>
            <a:spLocks noGrp="1" noChangeArrowheads="1"/>
          </p:cNvSpPr>
          <p:nvPr>
            <p:ph type="title"/>
          </p:nvPr>
        </p:nvSpPr>
        <p:spPr/>
        <p:txBody>
          <a:bodyPr/>
          <a:lstStyle/>
          <a:p>
            <a:pPr eaLnBrk="1" hangingPunct="1"/>
            <a:r>
              <a:rPr lang="en-AU" altLang="en-US" sz="2400">
                <a:ln>
                  <a:noFill/>
                </a:ln>
              </a:rPr>
              <a:t>Frequently Asked Questions:</a:t>
            </a:r>
          </a:p>
        </p:txBody>
      </p:sp>
      <p:sp>
        <p:nvSpPr>
          <p:cNvPr id="47107" name="Content Placeholder 2">
            <a:extLst>
              <a:ext uri="{FF2B5EF4-FFF2-40B4-BE49-F238E27FC236}">
                <a16:creationId xmlns:a16="http://schemas.microsoft.com/office/drawing/2014/main" id="{16CAA962-381F-E3F5-853E-DA1CC49E5DFB}"/>
              </a:ext>
            </a:extLst>
          </p:cNvPr>
          <p:cNvSpPr>
            <a:spLocks noGrp="1" noChangeArrowheads="1"/>
          </p:cNvSpPr>
          <p:nvPr>
            <p:ph idx="1"/>
          </p:nvPr>
        </p:nvSpPr>
        <p:spPr/>
        <p:txBody>
          <a:bodyPr/>
          <a:lstStyle/>
          <a:p>
            <a:pPr marL="488156" indent="-385763" eaLnBrk="1" hangingPunct="1">
              <a:buFont typeface="Lucida Sans" panose="020B0602030504020204" pitchFamily="34" charset="0"/>
              <a:buAutoNum type="arabicPeriod"/>
            </a:pPr>
            <a:r>
              <a:rPr lang="en-AU" altLang="en-US"/>
              <a:t>Basic medical terminology</a:t>
            </a:r>
          </a:p>
          <a:p>
            <a:pPr marL="488156" indent="-385763" eaLnBrk="1" hangingPunct="1">
              <a:buFont typeface="Lucida Sans" panose="020B0602030504020204" pitchFamily="34" charset="0"/>
              <a:buAutoNum type="arabicPeriod"/>
            </a:pPr>
            <a:r>
              <a:rPr lang="en-AU" altLang="en-US"/>
              <a:t>Differences in impairment ratings</a:t>
            </a:r>
          </a:p>
          <a:p>
            <a:pPr marL="488156" indent="-385763" eaLnBrk="1" hangingPunct="1">
              <a:buFont typeface="Lucida Sans" panose="020B0602030504020204" pitchFamily="34" charset="0"/>
              <a:buAutoNum type="arabicPeriod"/>
            </a:pPr>
            <a:r>
              <a:rPr lang="en-AU" altLang="en-US"/>
              <a:t>Carpal tunnel syndrome – is this work related?</a:t>
            </a:r>
          </a:p>
        </p:txBody>
      </p:sp>
    </p:spTree>
    <p:extLst>
      <p:ext uri="{BB962C8B-B14F-4D97-AF65-F5344CB8AC3E}">
        <p14:creationId xmlns:p14="http://schemas.microsoft.com/office/powerpoint/2010/main" val="3944543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lide 29">
            <a:extLst>
              <a:ext uri="{FF2B5EF4-FFF2-40B4-BE49-F238E27FC236}">
                <a16:creationId xmlns:a16="http://schemas.microsoft.com/office/drawing/2014/main" id="{3B359D99-F55F-2707-3047-89AEE04678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19325" y="1037035"/>
            <a:ext cx="4705350" cy="3069431"/>
          </a:xfrm>
          <a:noFill/>
          <a:ln>
            <a:solidFill>
              <a:schemeClr val="tx1"/>
            </a:solidFill>
            <a:miter lim="800000"/>
            <a:headEnd/>
            <a:tailEnd/>
          </a:ln>
        </p:spPr>
      </p:pic>
    </p:spTree>
    <p:extLst>
      <p:ext uri="{BB962C8B-B14F-4D97-AF65-F5344CB8AC3E}">
        <p14:creationId xmlns:p14="http://schemas.microsoft.com/office/powerpoint/2010/main" val="29932566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Medical Base on Instagram: “Sensory innervation of the ulnar nerve, radial  nerve and median nerve in a hand . . . #medical #neurology #medicalstudent  #doctor…”">
            <a:extLst>
              <a:ext uri="{FF2B5EF4-FFF2-40B4-BE49-F238E27FC236}">
                <a16:creationId xmlns:a16="http://schemas.microsoft.com/office/drawing/2014/main" id="{57EF85A2-A336-2A59-27C5-92A7640650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36056" y="951310"/>
            <a:ext cx="3509963" cy="2862263"/>
          </a:xfrm>
          <a:noFill/>
        </p:spPr>
      </p:pic>
    </p:spTree>
    <p:extLst>
      <p:ext uri="{BB962C8B-B14F-4D97-AF65-F5344CB8AC3E}">
        <p14:creationId xmlns:p14="http://schemas.microsoft.com/office/powerpoint/2010/main" val="2121777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lide 44">
            <a:extLst>
              <a:ext uri="{FF2B5EF4-FFF2-40B4-BE49-F238E27FC236}">
                <a16:creationId xmlns:a16="http://schemas.microsoft.com/office/drawing/2014/main" id="{047B1BA4-C417-DC50-BC54-144EFB1054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88506" y="601266"/>
            <a:ext cx="2566988" cy="3940969"/>
          </a:xfrm>
          <a:noFill/>
          <a:ln>
            <a:solidFill>
              <a:schemeClr val="tx1"/>
            </a:solidFill>
            <a:miter lim="800000"/>
            <a:headEnd/>
            <a:tailEnd/>
          </a:ln>
        </p:spPr>
      </p:pic>
    </p:spTree>
    <p:extLst>
      <p:ext uri="{BB962C8B-B14F-4D97-AF65-F5344CB8AC3E}">
        <p14:creationId xmlns:p14="http://schemas.microsoft.com/office/powerpoint/2010/main" val="32027594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lide 45">
            <a:extLst>
              <a:ext uri="{FF2B5EF4-FFF2-40B4-BE49-F238E27FC236}">
                <a16:creationId xmlns:a16="http://schemas.microsoft.com/office/drawing/2014/main" id="{84BDCBF4-850D-730F-72FA-3639AC4E59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0000"/>
          <a:stretch>
            <a:fillRect/>
          </a:stretch>
        </p:blipFill>
        <p:spPr>
          <a:xfrm>
            <a:off x="3038475" y="913210"/>
            <a:ext cx="3067050" cy="3317081"/>
          </a:xfrm>
          <a:ln>
            <a:solidFill>
              <a:schemeClr val="tx1"/>
            </a:solidFill>
            <a:miter lim="800000"/>
            <a:headEnd/>
            <a:tailEnd/>
          </a:ln>
        </p:spPr>
      </p:pic>
    </p:spTree>
    <p:extLst>
      <p:ext uri="{BB962C8B-B14F-4D97-AF65-F5344CB8AC3E}">
        <p14:creationId xmlns:p14="http://schemas.microsoft.com/office/powerpoint/2010/main" val="3071717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Close-up of white flowers" descr="Close-up of white flowers"/>
          <p:cNvPicPr>
            <a:picLocks noGrp="1"/>
          </p:cNvPicPr>
          <p:nvPr>
            <p:ph type="pic" idx="21"/>
          </p:nvPr>
        </p:nvPicPr>
        <p:blipFill>
          <a:blip r:embed="rId3"/>
          <a:stretch>
            <a:fillRect/>
          </a:stretch>
        </p:blipFill>
        <p:spPr>
          <a:xfrm>
            <a:off x="4793339" y="313439"/>
            <a:ext cx="4037628" cy="4516622"/>
          </a:xfrm>
          <a:prstGeom prst="rect">
            <a:avLst/>
          </a:prstGeom>
        </p:spPr>
      </p:pic>
      <p:sp>
        <p:nvSpPr>
          <p:cNvPr id="140" name="Paperless Litigation in Personal Injury Proceedings…"/>
          <p:cNvSpPr txBox="1">
            <a:spLocks noGrp="1"/>
          </p:cNvSpPr>
          <p:nvPr>
            <p:ph type="title"/>
          </p:nvPr>
        </p:nvSpPr>
        <p:spPr>
          <a:xfrm>
            <a:off x="482005" y="162048"/>
            <a:ext cx="3775670" cy="1204036"/>
          </a:xfrm>
          <a:prstGeom prst="rect">
            <a:avLst/>
          </a:prstGeom>
        </p:spPr>
        <p:txBody>
          <a:bodyPr>
            <a:normAutofit fontScale="9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defTabSz="154781">
              <a:defRPr sz="5400">
                <a:effectLst>
                  <a:outerShdw blurRad="31750" dist="6350" dir="5400000" rotWithShape="0">
                    <a:srgbClr val="000000">
                      <a:alpha val="30000"/>
                    </a:srgbClr>
                  </a:outerShdw>
                </a:effectLst>
              </a:defRPr>
            </a:pPr>
            <a:r>
              <a:rPr lang="en-AU"/>
              <a:t>Presenting Matters Effectively Before the Personal Injury Commission</a:t>
            </a:r>
            <a:endParaRPr/>
          </a:p>
          <a:p>
            <a:pPr defTabSz="154781">
              <a:defRPr sz="5400">
                <a:effectLst>
                  <a:outerShdw blurRad="31750" dist="6350" dir="5400000" rotWithShape="0">
                    <a:srgbClr val="000000">
                      <a:alpha val="30000"/>
                    </a:srgbClr>
                  </a:outerShdw>
                </a:effectLst>
              </a:defRPr>
            </a:pPr>
            <a:r>
              <a:t>_____________________________</a:t>
            </a:r>
          </a:p>
        </p:txBody>
      </p:sp>
      <p:sp>
        <p:nvSpPr>
          <p:cNvPr id="141" name="This presentation will cover the following topics:…"/>
          <p:cNvSpPr txBox="1">
            <a:spLocks noGrp="1"/>
          </p:cNvSpPr>
          <p:nvPr>
            <p:ph type="body" sz="half" idx="1"/>
          </p:nvPr>
        </p:nvSpPr>
        <p:spPr>
          <a:xfrm>
            <a:off x="547688" y="1451669"/>
            <a:ext cx="3705225" cy="3414044"/>
          </a:xfrm>
          <a:prstGeom prst="rect">
            <a:avLst/>
          </a:prstGeom>
        </p:spPr>
        <p:txBody>
          <a:bodyPr>
            <a:normAutofit fontScale="47500" lnSpcReduction="2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algn="l" defTabSz="269319">
              <a:defRPr sz="4872"/>
            </a:pPr>
            <a:r>
              <a:t>This presentation will cover the following topics: </a:t>
            </a:r>
          </a:p>
          <a:p>
            <a:pPr marL="208826" indent="-208826" algn="l" defTabSz="269319">
              <a:buSzPct val="100000"/>
              <a:buChar char="•"/>
              <a:defRPr sz="4872"/>
            </a:pPr>
            <a:r>
              <a:t>Proceedings in the Personal Injury Commission</a:t>
            </a:r>
            <a:r>
              <a:rPr lang="en-AU"/>
              <a:t> – the Rules </a:t>
            </a:r>
            <a:endParaRPr/>
          </a:p>
          <a:p>
            <a:pPr marL="208826" indent="-208826" algn="l" defTabSz="269319">
              <a:buSzPct val="100000"/>
              <a:buChar char="•"/>
              <a:defRPr sz="4872"/>
            </a:pPr>
            <a:r>
              <a:t>Workers Compensation Division of PIC</a:t>
            </a:r>
          </a:p>
          <a:p>
            <a:pPr marL="208826" indent="-208826" algn="l" defTabSz="269319">
              <a:buSzPct val="100000"/>
              <a:buChar char="•"/>
              <a:defRPr sz="4872"/>
            </a:pPr>
            <a:r>
              <a:t>Motor Accidents Compensation Division of PIC</a:t>
            </a:r>
            <a:endParaRPr lang="en-AU"/>
          </a:p>
          <a:p>
            <a:pPr algn="l" defTabSz="269319">
              <a:buSzPct val="100000"/>
              <a:defRPr sz="4872"/>
            </a:pPr>
            <a:endParaRPr/>
          </a:p>
        </p:txBody>
      </p:sp>
      <p:sp>
        <p:nvSpPr>
          <p:cNvPr id="142" name="TextBox 2"/>
          <p:cNvSpPr txBox="1"/>
          <p:nvPr/>
        </p:nvSpPr>
        <p:spPr>
          <a:xfrm>
            <a:off x="124838" y="4826112"/>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4285959082"/>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340743" y="1236214"/>
            <a:ext cx="8462513" cy="3413424"/>
          </a:xfrm>
        </p:spPr>
        <p:txBody>
          <a:bodyPr>
            <a:normAutofit lnSpcReduction="10000"/>
          </a:bodyPr>
          <a:lstStyle/>
          <a:p>
            <a:r>
              <a:rPr lang="en-AU" sz="2800" b="1">
                <a:latin typeface="Segoe UI"/>
                <a:cs typeface="Segoe UI"/>
              </a:rPr>
              <a:t>Opportunities for Early Solutions in Disputed Workers Compensation Claims</a:t>
            </a:r>
          </a:p>
          <a:p>
            <a:endParaRPr lang="en-US" sz="2800" b="1"/>
          </a:p>
          <a:p>
            <a:pPr algn="l"/>
            <a:r>
              <a:rPr lang="en-US" sz="2800" b="1">
                <a:latin typeface="Segoe UI"/>
                <a:cs typeface="Segoe UI"/>
              </a:rPr>
              <a:t>    Independent Review Office presenters</a:t>
            </a:r>
            <a:r>
              <a:rPr lang="en-US" sz="2400" b="1">
                <a:latin typeface="Segoe UI"/>
                <a:cs typeface="Segoe UI"/>
              </a:rPr>
              <a:t> </a:t>
            </a:r>
            <a:br>
              <a:rPr lang="en-US" sz="2400" b="1"/>
            </a:br>
            <a:endParaRPr lang="en-US" sz="2400" b="1"/>
          </a:p>
          <a:p>
            <a:pPr marL="800100" lvl="1" indent="-342900">
              <a:buFont typeface="Arial,Sans-Serif" panose="020B0604020202020204" pitchFamily="34" charset="0"/>
              <a:buChar char="•"/>
            </a:pPr>
            <a:r>
              <a:rPr lang="en-US" sz="2200" b="1"/>
              <a:t>Ashley Payne,</a:t>
            </a:r>
            <a:r>
              <a:rPr lang="en-US" sz="2200"/>
              <a:t> Principal Lawyer, ILARS</a:t>
            </a:r>
            <a:endParaRPr lang="en-US" sz="2200">
              <a:cs typeface="Segoe UI"/>
            </a:endParaRPr>
          </a:p>
          <a:p>
            <a:pPr marL="800100" lvl="1" indent="-342900">
              <a:buFont typeface="Arial,Sans-Serif" panose="020B0604020202020204" pitchFamily="34" charset="0"/>
              <a:buChar char="•"/>
            </a:pPr>
            <a:r>
              <a:rPr lang="en-US" sz="2200" b="1"/>
              <a:t>Christie Echo, </a:t>
            </a:r>
            <a:r>
              <a:rPr lang="en-US" sz="2200"/>
              <a:t>A/Manager ILARS</a:t>
            </a:r>
            <a:endParaRPr lang="en-US" sz="2200">
              <a:cs typeface="Segoe UI"/>
            </a:endParaRPr>
          </a:p>
          <a:p>
            <a:pPr marL="800100" lvl="1" indent="-342900">
              <a:buFont typeface="Arial" panose="020B0604020202020204" pitchFamily="34" charset="0"/>
              <a:buChar char="•"/>
            </a:pPr>
            <a:r>
              <a:rPr lang="en-US" sz="2200" b="1"/>
              <a:t>Marilyn Cassidy, </a:t>
            </a:r>
            <a:r>
              <a:rPr lang="en-US" sz="2200"/>
              <a:t>Policy Manager</a:t>
            </a:r>
            <a:endParaRPr lang="en-US" sz="2200">
              <a:cs typeface="Segoe UI"/>
            </a:endParaRPr>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Tree>
    <p:extLst>
      <p:ext uri="{BB962C8B-B14F-4D97-AF65-F5344CB8AC3E}">
        <p14:creationId xmlns:p14="http://schemas.microsoft.com/office/powerpoint/2010/main" val="11121370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8EA2D-91B5-2D4B-8B4D-622574B253DE}"/>
              </a:ext>
            </a:extLst>
          </p:cNvPr>
          <p:cNvSpPr>
            <a:spLocks noGrp="1"/>
          </p:cNvSpPr>
          <p:nvPr>
            <p:ph type="title"/>
          </p:nvPr>
        </p:nvSpPr>
        <p:spPr>
          <a:xfrm>
            <a:off x="656775" y="472132"/>
            <a:ext cx="7958021" cy="510183"/>
          </a:xfrm>
        </p:spPr>
        <p:txBody>
          <a:bodyPr/>
          <a:lstStyle/>
          <a:p>
            <a:r>
              <a:rPr lang="en-AU" b="1"/>
              <a:t>Overview</a:t>
            </a:r>
          </a:p>
        </p:txBody>
      </p:sp>
      <p:sp>
        <p:nvSpPr>
          <p:cNvPr id="4" name="Date Placeholder 3">
            <a:extLst>
              <a:ext uri="{FF2B5EF4-FFF2-40B4-BE49-F238E27FC236}">
                <a16:creationId xmlns:a16="http://schemas.microsoft.com/office/drawing/2014/main" id="{F308DCF1-3AF2-774A-848A-68BDB26EAC66}"/>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801F71B2-A961-7E40-AB66-0F76AA41E578}"/>
              </a:ext>
            </a:extLst>
          </p:cNvPr>
          <p:cNvSpPr>
            <a:spLocks noGrp="1"/>
          </p:cNvSpPr>
          <p:nvPr>
            <p:ph type="ftr" sz="quarter" idx="13"/>
          </p:nvPr>
        </p:nvSpPr>
        <p:spPr/>
        <p:txBody>
          <a:bodyPr/>
          <a:lstStyle/>
          <a:p>
            <a:pPr algn="l"/>
            <a:endParaRPr lang="en-AU"/>
          </a:p>
        </p:txBody>
      </p:sp>
      <p:sp>
        <p:nvSpPr>
          <p:cNvPr id="6" name="Title 2">
            <a:extLst>
              <a:ext uri="{FF2B5EF4-FFF2-40B4-BE49-F238E27FC236}">
                <a16:creationId xmlns:a16="http://schemas.microsoft.com/office/drawing/2014/main" id="{7273A405-0EF8-2F42-B323-631FE5CD02DA}"/>
              </a:ext>
            </a:extLst>
          </p:cNvPr>
          <p:cNvSpPr txBox="1">
            <a:spLocks/>
          </p:cNvSpPr>
          <p:nvPr/>
        </p:nvSpPr>
        <p:spPr>
          <a:xfrm>
            <a:off x="487213" y="986438"/>
            <a:ext cx="7068193" cy="510183"/>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
        <p:nvSpPr>
          <p:cNvPr id="7" name="TextBox 6">
            <a:extLst>
              <a:ext uri="{FF2B5EF4-FFF2-40B4-BE49-F238E27FC236}">
                <a16:creationId xmlns:a16="http://schemas.microsoft.com/office/drawing/2014/main" id="{3FEFA900-D195-F7AD-943B-A0B1536FF1AC}"/>
              </a:ext>
            </a:extLst>
          </p:cNvPr>
          <p:cNvSpPr txBox="1"/>
          <p:nvPr/>
        </p:nvSpPr>
        <p:spPr>
          <a:xfrm>
            <a:off x="705673" y="1245963"/>
            <a:ext cx="7269804" cy="3046988"/>
          </a:xfrm>
          <a:prstGeom prst="rect">
            <a:avLst/>
          </a:prstGeom>
          <a:noFill/>
        </p:spPr>
        <p:txBody>
          <a:bodyPr wrap="square" lIns="91440" tIns="45720" rIns="91440" bIns="45720" rtlCol="0" anchor="t">
            <a:spAutoFit/>
          </a:bodyPr>
          <a:lstStyle/>
          <a:p>
            <a:pPr marL="457200" indent="-457200">
              <a:buFont typeface="+mj-lt"/>
              <a:buAutoNum type="arabicPeriod"/>
            </a:pPr>
            <a:r>
              <a:rPr lang="en-AU" sz="2400"/>
              <a:t>Ashley Payne  – Foundations of Early Solutions and its operation with IRO</a:t>
            </a:r>
          </a:p>
          <a:p>
            <a:pPr marL="457200" indent="-457200">
              <a:buFont typeface="+mj-lt"/>
              <a:buAutoNum type="arabicPeriod"/>
            </a:pPr>
            <a:endParaRPr lang="en-AU" sz="2400"/>
          </a:p>
          <a:p>
            <a:pPr marL="457200" indent="-457200">
              <a:buFont typeface="+mj-lt"/>
              <a:buAutoNum type="arabicPeriod"/>
            </a:pPr>
            <a:r>
              <a:rPr lang="en-AU" sz="2400"/>
              <a:t>Christie Echo – Early Solutions Outcomes and Data</a:t>
            </a:r>
            <a:endParaRPr lang="en-AU" sz="2400">
              <a:cs typeface="Segoe UI"/>
            </a:endParaRPr>
          </a:p>
          <a:p>
            <a:pPr marL="457200" indent="-457200">
              <a:buFont typeface="+mj-lt"/>
              <a:buAutoNum type="arabicPeriod"/>
            </a:pPr>
            <a:endParaRPr lang="en-AU" sz="2400"/>
          </a:p>
          <a:p>
            <a:pPr marL="457200" indent="-457200">
              <a:buFont typeface="+mj-lt"/>
              <a:buAutoNum type="arabicPeriod"/>
            </a:pPr>
            <a:r>
              <a:rPr lang="en-AU" sz="2400"/>
              <a:t>Marilyn Cassidy – The future of Early Solutions &amp; s60 Early Solutions Pilot Program </a:t>
            </a:r>
            <a:endParaRPr lang="en-AU" sz="2400">
              <a:cs typeface="Segoe UI"/>
            </a:endParaRPr>
          </a:p>
        </p:txBody>
      </p:sp>
    </p:spTree>
    <p:extLst>
      <p:ext uri="{BB962C8B-B14F-4D97-AF65-F5344CB8AC3E}">
        <p14:creationId xmlns:p14="http://schemas.microsoft.com/office/powerpoint/2010/main" val="41003698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340743" y="1236214"/>
            <a:ext cx="8462513" cy="3413424"/>
          </a:xfrm>
        </p:spPr>
        <p:txBody>
          <a:bodyPr>
            <a:normAutofit/>
          </a:bodyPr>
          <a:lstStyle/>
          <a:p>
            <a:r>
              <a:rPr lang="en-AU" sz="2800" b="1"/>
              <a:t>Foundations of Early Solutions and its operation within IRO</a:t>
            </a:r>
            <a:endParaRPr lang="en-US" sz="2800" b="1"/>
          </a:p>
          <a:p>
            <a:pPr algn="l"/>
            <a:br>
              <a:rPr lang="en-US" sz="2400" b="1"/>
            </a:br>
            <a:endParaRPr lang="en-US" sz="2400" b="1"/>
          </a:p>
          <a:p>
            <a:pPr lvl="1" algn="ctr"/>
            <a:r>
              <a:rPr lang="en-US" b="1"/>
              <a:t>Ashley Payne, </a:t>
            </a:r>
            <a:r>
              <a:rPr lang="en-US"/>
              <a:t>Principal Lawyer, ILARS</a:t>
            </a:r>
            <a:endParaRPr lang="en-US" b="1"/>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Tree>
    <p:extLst>
      <p:ext uri="{BB962C8B-B14F-4D97-AF65-F5344CB8AC3E}">
        <p14:creationId xmlns:p14="http://schemas.microsoft.com/office/powerpoint/2010/main" val="14263758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8EA2D-91B5-2D4B-8B4D-622574B253DE}"/>
              </a:ext>
            </a:extLst>
          </p:cNvPr>
          <p:cNvSpPr>
            <a:spLocks noGrp="1"/>
          </p:cNvSpPr>
          <p:nvPr>
            <p:ph type="title"/>
          </p:nvPr>
        </p:nvSpPr>
        <p:spPr>
          <a:xfrm>
            <a:off x="127747" y="542316"/>
            <a:ext cx="8444753" cy="510183"/>
          </a:xfrm>
        </p:spPr>
        <p:txBody>
          <a:bodyPr/>
          <a:lstStyle/>
          <a:p>
            <a:r>
              <a:rPr lang="en-US" sz="2600" b="1">
                <a:cs typeface="Calibri Light"/>
              </a:rPr>
              <a:t>Statutory foundations of IRO Early Solutions Work</a:t>
            </a:r>
            <a:endParaRPr lang="en-AU" sz="2600" b="1"/>
          </a:p>
        </p:txBody>
      </p:sp>
      <p:sp>
        <p:nvSpPr>
          <p:cNvPr id="4" name="Date Placeholder 3">
            <a:extLst>
              <a:ext uri="{FF2B5EF4-FFF2-40B4-BE49-F238E27FC236}">
                <a16:creationId xmlns:a16="http://schemas.microsoft.com/office/drawing/2014/main" id="{F308DCF1-3AF2-774A-848A-68BDB26EAC66}"/>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801F71B2-A961-7E40-AB66-0F76AA41E578}"/>
              </a:ext>
            </a:extLst>
          </p:cNvPr>
          <p:cNvSpPr>
            <a:spLocks noGrp="1"/>
          </p:cNvSpPr>
          <p:nvPr>
            <p:ph type="ftr" sz="quarter" idx="13"/>
          </p:nvPr>
        </p:nvSpPr>
        <p:spPr/>
        <p:txBody>
          <a:bodyPr/>
          <a:lstStyle/>
          <a:p>
            <a:pPr algn="l"/>
            <a:endParaRPr lang="en-AU"/>
          </a:p>
        </p:txBody>
      </p:sp>
      <p:sp>
        <p:nvSpPr>
          <p:cNvPr id="6" name="Title 2">
            <a:extLst>
              <a:ext uri="{FF2B5EF4-FFF2-40B4-BE49-F238E27FC236}">
                <a16:creationId xmlns:a16="http://schemas.microsoft.com/office/drawing/2014/main" id="{7273A405-0EF8-2F42-B323-631FE5CD02DA}"/>
              </a:ext>
            </a:extLst>
          </p:cNvPr>
          <p:cNvSpPr txBox="1">
            <a:spLocks/>
          </p:cNvSpPr>
          <p:nvPr/>
        </p:nvSpPr>
        <p:spPr>
          <a:xfrm>
            <a:off x="487213" y="986438"/>
            <a:ext cx="7068193" cy="510183"/>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
        <p:nvSpPr>
          <p:cNvPr id="7" name="TextBox 6">
            <a:extLst>
              <a:ext uri="{FF2B5EF4-FFF2-40B4-BE49-F238E27FC236}">
                <a16:creationId xmlns:a16="http://schemas.microsoft.com/office/drawing/2014/main" id="{3FEFA900-D195-F7AD-943B-A0B1536FF1AC}"/>
              </a:ext>
            </a:extLst>
          </p:cNvPr>
          <p:cNvSpPr txBox="1"/>
          <p:nvPr/>
        </p:nvSpPr>
        <p:spPr>
          <a:xfrm>
            <a:off x="795910" y="1496621"/>
            <a:ext cx="7269804" cy="304698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a:ea typeface="+mn-lt"/>
                <a:cs typeface="+mn-lt"/>
              </a:rPr>
              <a:t>One of IRO’s statutory functions is to seek solutions to disputes.</a:t>
            </a:r>
          </a:p>
          <a:p>
            <a:pPr marL="342900" indent="-342900">
              <a:buFont typeface="Arial" panose="020B0604020202020204" pitchFamily="34" charset="0"/>
              <a:buChar char="•"/>
            </a:pPr>
            <a:endParaRPr lang="en-US" sz="2400">
              <a:cs typeface="Calibri" panose="020F0502020204030204"/>
            </a:endParaRPr>
          </a:p>
          <a:p>
            <a:pPr marL="342900" indent="-342900">
              <a:buFont typeface="Arial" panose="020B0604020202020204" pitchFamily="34" charset="0"/>
              <a:buChar char="•"/>
            </a:pPr>
            <a:r>
              <a:rPr lang="en-US" sz="2400">
                <a:ea typeface="+mn-lt"/>
                <a:cs typeface="+mn-lt"/>
              </a:rPr>
              <a:t>Clause 9(2) to Schedule 5 to the</a:t>
            </a:r>
            <a:r>
              <a:rPr lang="en-US" sz="2400" i="1">
                <a:ea typeface="+mn-lt"/>
                <a:cs typeface="+mn-lt"/>
              </a:rPr>
              <a:t> PIC Act</a:t>
            </a:r>
            <a:r>
              <a:rPr lang="en-US" sz="2400">
                <a:ea typeface="+mn-lt"/>
                <a:cs typeface="+mn-lt"/>
              </a:rPr>
              <a:t> provides that one of the purposes of ILARS is:</a:t>
            </a:r>
          </a:p>
          <a:p>
            <a:endParaRPr lang="en-US" sz="2400"/>
          </a:p>
          <a:p>
            <a:pPr marL="0" indent="0">
              <a:buNone/>
            </a:pPr>
            <a:r>
              <a:rPr lang="en-US" sz="2400" i="1">
                <a:ea typeface="+mn-lt"/>
                <a:cs typeface="+mn-lt"/>
              </a:rPr>
              <a:t>	"…to provide assistance in finding solutions for 	disputes between workers and insurers.”</a:t>
            </a:r>
            <a:endParaRPr lang="en-US" sz="2400" i="1">
              <a:cs typeface="Calibri"/>
            </a:endParaRPr>
          </a:p>
        </p:txBody>
      </p:sp>
    </p:spTree>
    <p:extLst>
      <p:ext uri="{BB962C8B-B14F-4D97-AF65-F5344CB8AC3E}">
        <p14:creationId xmlns:p14="http://schemas.microsoft.com/office/powerpoint/2010/main" val="6746220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8EA2D-91B5-2D4B-8B4D-622574B253DE}"/>
              </a:ext>
            </a:extLst>
          </p:cNvPr>
          <p:cNvSpPr>
            <a:spLocks noGrp="1"/>
          </p:cNvSpPr>
          <p:nvPr>
            <p:ph type="title"/>
          </p:nvPr>
        </p:nvSpPr>
        <p:spPr>
          <a:xfrm>
            <a:off x="243840" y="542316"/>
            <a:ext cx="7919772" cy="510183"/>
          </a:xfrm>
        </p:spPr>
        <p:txBody>
          <a:bodyPr/>
          <a:lstStyle/>
          <a:p>
            <a:r>
              <a:rPr lang="en-AU" sz="2400" b="1">
                <a:cs typeface="Calibri Light"/>
              </a:rPr>
              <a:t>Early Solutions under the ILARS Funding Guidelines</a:t>
            </a:r>
            <a:endParaRPr lang="en-AU" sz="2400" b="1"/>
          </a:p>
        </p:txBody>
      </p:sp>
      <p:sp>
        <p:nvSpPr>
          <p:cNvPr id="4" name="Date Placeholder 3">
            <a:extLst>
              <a:ext uri="{FF2B5EF4-FFF2-40B4-BE49-F238E27FC236}">
                <a16:creationId xmlns:a16="http://schemas.microsoft.com/office/drawing/2014/main" id="{F308DCF1-3AF2-774A-848A-68BDB26EAC66}"/>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801F71B2-A961-7E40-AB66-0F76AA41E578}"/>
              </a:ext>
            </a:extLst>
          </p:cNvPr>
          <p:cNvSpPr>
            <a:spLocks noGrp="1"/>
          </p:cNvSpPr>
          <p:nvPr>
            <p:ph type="ftr" sz="quarter" idx="13"/>
          </p:nvPr>
        </p:nvSpPr>
        <p:spPr/>
        <p:txBody>
          <a:bodyPr/>
          <a:lstStyle/>
          <a:p>
            <a:pPr algn="l"/>
            <a:endParaRPr lang="en-AU"/>
          </a:p>
        </p:txBody>
      </p:sp>
      <p:sp>
        <p:nvSpPr>
          <p:cNvPr id="6" name="Title 2">
            <a:extLst>
              <a:ext uri="{FF2B5EF4-FFF2-40B4-BE49-F238E27FC236}">
                <a16:creationId xmlns:a16="http://schemas.microsoft.com/office/drawing/2014/main" id="{7273A405-0EF8-2F42-B323-631FE5CD02DA}"/>
              </a:ext>
            </a:extLst>
          </p:cNvPr>
          <p:cNvSpPr txBox="1">
            <a:spLocks/>
          </p:cNvSpPr>
          <p:nvPr/>
        </p:nvSpPr>
        <p:spPr>
          <a:xfrm>
            <a:off x="487213" y="986438"/>
            <a:ext cx="7068193" cy="510183"/>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
        <p:nvSpPr>
          <p:cNvPr id="7" name="TextBox 6">
            <a:extLst>
              <a:ext uri="{FF2B5EF4-FFF2-40B4-BE49-F238E27FC236}">
                <a16:creationId xmlns:a16="http://schemas.microsoft.com/office/drawing/2014/main" id="{3FEFA900-D195-F7AD-943B-A0B1536FF1AC}"/>
              </a:ext>
            </a:extLst>
          </p:cNvPr>
          <p:cNvSpPr txBox="1"/>
          <p:nvPr/>
        </p:nvSpPr>
        <p:spPr>
          <a:xfrm>
            <a:off x="795910" y="1496621"/>
            <a:ext cx="7269804" cy="3785652"/>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a:ea typeface="+mn-lt"/>
                <a:cs typeface="+mn-lt"/>
              </a:rPr>
              <a:t>ILARS Funding Guidelines have been developed in accordance with Clause 10 of Schedule 5 of the </a:t>
            </a:r>
            <a:r>
              <a:rPr lang="en-US" sz="2400" i="1">
                <a:ea typeface="+mn-lt"/>
                <a:cs typeface="+mn-lt"/>
              </a:rPr>
              <a:t>PIC Act.</a:t>
            </a:r>
          </a:p>
          <a:p>
            <a:pPr marL="342900" indent="-342900">
              <a:buFont typeface="Arial" panose="020B0604020202020204" pitchFamily="34" charset="0"/>
              <a:buChar char="•"/>
            </a:pPr>
            <a:endParaRPr lang="en-US" sz="2400">
              <a:ea typeface="+mn-lt"/>
              <a:cs typeface="+mn-lt"/>
            </a:endParaRPr>
          </a:p>
          <a:p>
            <a:pPr marL="342900" indent="-342900">
              <a:buFont typeface="Arial" panose="020B0604020202020204" pitchFamily="34" charset="0"/>
              <a:buChar char="•"/>
            </a:pPr>
            <a:r>
              <a:rPr lang="en-US" sz="2400">
                <a:ea typeface="+mn-lt"/>
                <a:cs typeface="+mn-lt"/>
              </a:rPr>
              <a:t>Part 1.6 of the ILARS Funding Guidelines confirm IRO’s Commitment to;</a:t>
            </a:r>
          </a:p>
          <a:p>
            <a:pPr marL="800100" lvl="1" indent="-342900">
              <a:buFont typeface="Arial" panose="020B0604020202020204" pitchFamily="34" charset="0"/>
              <a:buChar char="•"/>
            </a:pPr>
            <a:r>
              <a:rPr lang="en-US" sz="2400" i="1">
                <a:ea typeface="+mn-lt"/>
                <a:cs typeface="+mn-lt"/>
              </a:rPr>
              <a:t>“just, quick and cost-effective resolution of issued in claims and disputes.”</a:t>
            </a:r>
            <a:endParaRPr lang="en-US" sz="2400">
              <a:cs typeface="Calibri" panose="020F0502020204030204"/>
            </a:endParaRPr>
          </a:p>
          <a:p>
            <a:pPr marL="0" indent="0">
              <a:buNone/>
            </a:pPr>
            <a:endParaRPr lang="en-US" sz="2400">
              <a:ea typeface="+mn-lt"/>
              <a:cs typeface="+mn-lt"/>
            </a:endParaRPr>
          </a:p>
          <a:p>
            <a:pPr marL="0" indent="0">
              <a:buNone/>
            </a:pPr>
            <a:r>
              <a:rPr lang="en-US" sz="2400" i="1">
                <a:ea typeface="+mn-lt"/>
                <a:cs typeface="+mn-lt"/>
              </a:rPr>
              <a:t>"</a:t>
            </a:r>
            <a:endParaRPr lang="en-US" sz="2400" i="1">
              <a:cs typeface="Calibri" panose="020F0502020204030204"/>
            </a:endParaRPr>
          </a:p>
        </p:txBody>
      </p:sp>
    </p:spTree>
    <p:extLst>
      <p:ext uri="{BB962C8B-B14F-4D97-AF65-F5344CB8AC3E}">
        <p14:creationId xmlns:p14="http://schemas.microsoft.com/office/powerpoint/2010/main" val="42785493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8EA2D-91B5-2D4B-8B4D-622574B253DE}"/>
              </a:ext>
            </a:extLst>
          </p:cNvPr>
          <p:cNvSpPr>
            <a:spLocks noGrp="1"/>
          </p:cNvSpPr>
          <p:nvPr>
            <p:ph type="title"/>
          </p:nvPr>
        </p:nvSpPr>
        <p:spPr>
          <a:xfrm>
            <a:off x="529395" y="476255"/>
            <a:ext cx="7919772" cy="510183"/>
          </a:xfrm>
        </p:spPr>
        <p:txBody>
          <a:bodyPr/>
          <a:lstStyle/>
          <a:p>
            <a:r>
              <a:rPr lang="en-US" b="1">
                <a:cs typeface="Calibri Light"/>
              </a:rPr>
              <a:t>Types of Early Solutions</a:t>
            </a:r>
            <a:endParaRPr lang="en-AU" b="1"/>
          </a:p>
        </p:txBody>
      </p:sp>
      <p:sp>
        <p:nvSpPr>
          <p:cNvPr id="4" name="Date Placeholder 3">
            <a:extLst>
              <a:ext uri="{FF2B5EF4-FFF2-40B4-BE49-F238E27FC236}">
                <a16:creationId xmlns:a16="http://schemas.microsoft.com/office/drawing/2014/main" id="{F308DCF1-3AF2-774A-848A-68BDB26EAC66}"/>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801F71B2-A961-7E40-AB66-0F76AA41E578}"/>
              </a:ext>
            </a:extLst>
          </p:cNvPr>
          <p:cNvSpPr>
            <a:spLocks noGrp="1"/>
          </p:cNvSpPr>
          <p:nvPr>
            <p:ph type="ftr" sz="quarter" idx="13"/>
          </p:nvPr>
        </p:nvSpPr>
        <p:spPr/>
        <p:txBody>
          <a:bodyPr/>
          <a:lstStyle/>
          <a:p>
            <a:pPr algn="l"/>
            <a:endParaRPr lang="en-AU"/>
          </a:p>
        </p:txBody>
      </p:sp>
      <p:sp>
        <p:nvSpPr>
          <p:cNvPr id="6" name="Title 2">
            <a:extLst>
              <a:ext uri="{FF2B5EF4-FFF2-40B4-BE49-F238E27FC236}">
                <a16:creationId xmlns:a16="http://schemas.microsoft.com/office/drawing/2014/main" id="{7273A405-0EF8-2F42-B323-631FE5CD02DA}"/>
              </a:ext>
            </a:extLst>
          </p:cNvPr>
          <p:cNvSpPr txBox="1">
            <a:spLocks/>
          </p:cNvSpPr>
          <p:nvPr/>
        </p:nvSpPr>
        <p:spPr>
          <a:xfrm>
            <a:off x="487213" y="986438"/>
            <a:ext cx="7068193" cy="510183"/>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
        <p:nvSpPr>
          <p:cNvPr id="7" name="TextBox 6">
            <a:extLst>
              <a:ext uri="{FF2B5EF4-FFF2-40B4-BE49-F238E27FC236}">
                <a16:creationId xmlns:a16="http://schemas.microsoft.com/office/drawing/2014/main" id="{3FEFA900-D195-F7AD-943B-A0B1536FF1AC}"/>
              </a:ext>
            </a:extLst>
          </p:cNvPr>
          <p:cNvSpPr txBox="1"/>
          <p:nvPr/>
        </p:nvSpPr>
        <p:spPr>
          <a:xfrm>
            <a:off x="1031417" y="1252804"/>
            <a:ext cx="7269804" cy="2677656"/>
          </a:xfrm>
          <a:prstGeom prst="rect">
            <a:avLst/>
          </a:prstGeom>
          <a:noFill/>
        </p:spPr>
        <p:txBody>
          <a:bodyPr wrap="square" lIns="91440" tIns="45720" rIns="91440" bIns="45720" rtlCol="0" anchor="t">
            <a:spAutoFit/>
          </a:bodyPr>
          <a:lstStyle/>
          <a:p>
            <a:r>
              <a:rPr lang="en-US" sz="2400">
                <a:ea typeface="+mn-lt"/>
                <a:cs typeface="+mn-lt"/>
              </a:rPr>
              <a:t>Two types of early solutions:</a:t>
            </a:r>
            <a:endParaRPr lang="en-US" sz="2400">
              <a:cs typeface="Calibri" panose="020F0502020204030204"/>
            </a:endParaRPr>
          </a:p>
          <a:p>
            <a:endParaRPr lang="en-US" sz="2400">
              <a:ea typeface="+mn-lt"/>
              <a:cs typeface="+mn-lt"/>
            </a:endParaRPr>
          </a:p>
          <a:p>
            <a:pPr marL="914400" lvl="1" indent="-457200">
              <a:buFont typeface="+mj-lt"/>
              <a:buAutoNum type="arabicPeriod"/>
            </a:pPr>
            <a:r>
              <a:rPr lang="en-US" sz="2400">
                <a:ea typeface="+mn-lt"/>
                <a:cs typeface="+mn-lt"/>
              </a:rPr>
              <a:t>No response to claim (NRTC)</a:t>
            </a:r>
          </a:p>
          <a:p>
            <a:pPr marL="914400" lvl="1" indent="-457200">
              <a:buFont typeface="+mj-lt"/>
              <a:buAutoNum type="arabicPeriod"/>
            </a:pPr>
            <a:endParaRPr lang="en-US" sz="2400">
              <a:cs typeface="Calibri" panose="020F0502020204030204"/>
            </a:endParaRPr>
          </a:p>
          <a:p>
            <a:pPr marL="914400" lvl="1" indent="-457200">
              <a:buFont typeface="+mj-lt"/>
              <a:buAutoNum type="arabicPeriod"/>
            </a:pPr>
            <a:r>
              <a:rPr lang="en-US" sz="2400">
                <a:ea typeface="+mn-lt"/>
                <a:cs typeface="+mn-lt"/>
              </a:rPr>
              <a:t>Other Early solutions intervention</a:t>
            </a:r>
          </a:p>
          <a:p>
            <a:pPr lvl="1"/>
            <a:r>
              <a:rPr lang="en-US" sz="2400">
                <a:ea typeface="+mn-lt"/>
                <a:cs typeface="+mn-lt"/>
              </a:rPr>
              <a:t>	</a:t>
            </a:r>
          </a:p>
          <a:p>
            <a:pPr marL="0" indent="0">
              <a:buNone/>
            </a:pPr>
            <a:endParaRPr lang="en-US" sz="2400" i="1">
              <a:cs typeface="Calibri" panose="020F0502020204030204"/>
            </a:endParaRPr>
          </a:p>
        </p:txBody>
      </p:sp>
    </p:spTree>
    <p:extLst>
      <p:ext uri="{BB962C8B-B14F-4D97-AF65-F5344CB8AC3E}">
        <p14:creationId xmlns:p14="http://schemas.microsoft.com/office/powerpoint/2010/main" val="32912480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8EA2D-91B5-2D4B-8B4D-622574B253DE}"/>
              </a:ext>
            </a:extLst>
          </p:cNvPr>
          <p:cNvSpPr>
            <a:spLocks noGrp="1"/>
          </p:cNvSpPr>
          <p:nvPr>
            <p:ph type="title"/>
          </p:nvPr>
        </p:nvSpPr>
        <p:spPr>
          <a:xfrm>
            <a:off x="243839" y="335052"/>
            <a:ext cx="8050611" cy="510183"/>
          </a:xfrm>
        </p:spPr>
        <p:txBody>
          <a:bodyPr/>
          <a:lstStyle/>
          <a:p>
            <a:r>
              <a:rPr lang="en-US">
                <a:ea typeface="+mj-lt"/>
                <a:cs typeface="+mj-lt"/>
              </a:rPr>
              <a:t>No Response to Claim (N</a:t>
            </a:r>
            <a:r>
              <a:rPr lang="en-US" b="1">
                <a:ea typeface="+mj-lt"/>
                <a:cs typeface="+mj-lt"/>
              </a:rPr>
              <a:t>RTC) Early </a:t>
            </a:r>
            <a:r>
              <a:rPr lang="en-US">
                <a:ea typeface="+mj-lt"/>
                <a:cs typeface="+mj-lt"/>
              </a:rPr>
              <a:t>S</a:t>
            </a:r>
            <a:r>
              <a:rPr lang="en-US" b="1">
                <a:ea typeface="+mj-lt"/>
                <a:cs typeface="+mj-lt"/>
              </a:rPr>
              <a:t>olutions</a:t>
            </a:r>
            <a:endParaRPr lang="en-AU" b="1"/>
          </a:p>
        </p:txBody>
      </p:sp>
      <p:sp>
        <p:nvSpPr>
          <p:cNvPr id="4" name="Date Placeholder 3">
            <a:extLst>
              <a:ext uri="{FF2B5EF4-FFF2-40B4-BE49-F238E27FC236}">
                <a16:creationId xmlns:a16="http://schemas.microsoft.com/office/drawing/2014/main" id="{F308DCF1-3AF2-774A-848A-68BDB26EAC66}"/>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801F71B2-A961-7E40-AB66-0F76AA41E578}"/>
              </a:ext>
            </a:extLst>
          </p:cNvPr>
          <p:cNvSpPr>
            <a:spLocks noGrp="1"/>
          </p:cNvSpPr>
          <p:nvPr>
            <p:ph type="ftr" sz="quarter" idx="13"/>
          </p:nvPr>
        </p:nvSpPr>
        <p:spPr/>
        <p:txBody>
          <a:bodyPr/>
          <a:lstStyle/>
          <a:p>
            <a:pPr algn="l"/>
            <a:endParaRPr lang="en-AU"/>
          </a:p>
        </p:txBody>
      </p:sp>
      <p:sp>
        <p:nvSpPr>
          <p:cNvPr id="6" name="Title 2">
            <a:extLst>
              <a:ext uri="{FF2B5EF4-FFF2-40B4-BE49-F238E27FC236}">
                <a16:creationId xmlns:a16="http://schemas.microsoft.com/office/drawing/2014/main" id="{7273A405-0EF8-2F42-B323-631FE5CD02DA}"/>
              </a:ext>
            </a:extLst>
          </p:cNvPr>
          <p:cNvSpPr txBox="1">
            <a:spLocks/>
          </p:cNvSpPr>
          <p:nvPr/>
        </p:nvSpPr>
        <p:spPr>
          <a:xfrm>
            <a:off x="487213" y="986438"/>
            <a:ext cx="7068193" cy="510183"/>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
        <p:nvSpPr>
          <p:cNvPr id="7" name="TextBox 6">
            <a:extLst>
              <a:ext uri="{FF2B5EF4-FFF2-40B4-BE49-F238E27FC236}">
                <a16:creationId xmlns:a16="http://schemas.microsoft.com/office/drawing/2014/main" id="{3FEFA900-D195-F7AD-943B-A0B1536FF1AC}"/>
              </a:ext>
            </a:extLst>
          </p:cNvPr>
          <p:cNvSpPr txBox="1"/>
          <p:nvPr/>
        </p:nvSpPr>
        <p:spPr>
          <a:xfrm>
            <a:off x="673990" y="1059427"/>
            <a:ext cx="7919772" cy="341632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a:ea typeface="+mn-lt"/>
                <a:cs typeface="+mn-lt"/>
              </a:rPr>
              <a:t>No Response to Claim matters are referrals that are made from ILARS to the IRO Solutions team when an insurer has not responded to a claim or review request.</a:t>
            </a:r>
          </a:p>
          <a:p>
            <a:endParaRPr lang="en-US" sz="2400">
              <a:ea typeface="+mn-lt"/>
              <a:cs typeface="+mn-lt"/>
            </a:endParaRPr>
          </a:p>
          <a:p>
            <a:pPr marL="342900" indent="-342900">
              <a:buFont typeface="Arial" panose="020B0604020202020204" pitchFamily="34" charset="0"/>
              <a:buChar char="•"/>
            </a:pPr>
            <a:r>
              <a:rPr lang="en-US" sz="2400">
                <a:ea typeface="+mn-lt"/>
                <a:cs typeface="+mn-lt"/>
              </a:rPr>
              <a:t>Part 3.3.6 of the ILARS Funding Guidelines outlines the process.</a:t>
            </a:r>
          </a:p>
          <a:p>
            <a:endParaRPr lang="en-US" sz="2400">
              <a:ea typeface="+mn-lt"/>
              <a:cs typeface="+mn-lt"/>
            </a:endParaRPr>
          </a:p>
          <a:p>
            <a:pPr marL="342900" indent="-342900">
              <a:buFont typeface="Arial" panose="020B0604020202020204" pitchFamily="34" charset="0"/>
              <a:buChar char="•"/>
            </a:pPr>
            <a:r>
              <a:rPr lang="en-US" sz="2400">
                <a:ea typeface="+mn-lt"/>
                <a:cs typeface="+mn-lt"/>
              </a:rPr>
              <a:t>The IRO will generally not grant funding to proceed to the Personal Injury Commission during NRTC period</a:t>
            </a:r>
            <a:r>
              <a:rPr lang="en-US" sz="2400" i="1">
                <a:ea typeface="+mn-lt"/>
                <a:cs typeface="+mn-lt"/>
              </a:rPr>
              <a:t>.</a:t>
            </a:r>
            <a:endParaRPr lang="en-US" sz="2400">
              <a:cs typeface="Calibri"/>
            </a:endParaRPr>
          </a:p>
        </p:txBody>
      </p:sp>
    </p:spTree>
    <p:extLst>
      <p:ext uri="{BB962C8B-B14F-4D97-AF65-F5344CB8AC3E}">
        <p14:creationId xmlns:p14="http://schemas.microsoft.com/office/powerpoint/2010/main" val="31650919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8EA2D-91B5-2D4B-8B4D-622574B253DE}"/>
              </a:ext>
            </a:extLst>
          </p:cNvPr>
          <p:cNvSpPr>
            <a:spLocks noGrp="1"/>
          </p:cNvSpPr>
          <p:nvPr>
            <p:ph type="title"/>
          </p:nvPr>
        </p:nvSpPr>
        <p:spPr>
          <a:xfrm>
            <a:off x="207263" y="281707"/>
            <a:ext cx="8412479" cy="510183"/>
          </a:xfrm>
        </p:spPr>
        <p:txBody>
          <a:bodyPr/>
          <a:lstStyle/>
          <a:p>
            <a:r>
              <a:rPr lang="en-US" b="1">
                <a:cs typeface="Calibri Light"/>
              </a:rPr>
              <a:t>Other early solutions on ILARS Funded Grants</a:t>
            </a:r>
            <a:endParaRPr lang="en-AU" b="1"/>
          </a:p>
        </p:txBody>
      </p:sp>
      <p:sp>
        <p:nvSpPr>
          <p:cNvPr id="4" name="Date Placeholder 3">
            <a:extLst>
              <a:ext uri="{FF2B5EF4-FFF2-40B4-BE49-F238E27FC236}">
                <a16:creationId xmlns:a16="http://schemas.microsoft.com/office/drawing/2014/main" id="{F308DCF1-3AF2-774A-848A-68BDB26EAC66}"/>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801F71B2-A961-7E40-AB66-0F76AA41E578}"/>
              </a:ext>
            </a:extLst>
          </p:cNvPr>
          <p:cNvSpPr>
            <a:spLocks noGrp="1"/>
          </p:cNvSpPr>
          <p:nvPr>
            <p:ph type="ftr" sz="quarter" idx="13"/>
          </p:nvPr>
        </p:nvSpPr>
        <p:spPr/>
        <p:txBody>
          <a:bodyPr/>
          <a:lstStyle/>
          <a:p>
            <a:pPr algn="l"/>
            <a:endParaRPr lang="en-AU"/>
          </a:p>
        </p:txBody>
      </p:sp>
      <p:sp>
        <p:nvSpPr>
          <p:cNvPr id="6" name="Title 2">
            <a:extLst>
              <a:ext uri="{FF2B5EF4-FFF2-40B4-BE49-F238E27FC236}">
                <a16:creationId xmlns:a16="http://schemas.microsoft.com/office/drawing/2014/main" id="{7273A405-0EF8-2F42-B323-631FE5CD02DA}"/>
              </a:ext>
            </a:extLst>
          </p:cNvPr>
          <p:cNvSpPr txBox="1">
            <a:spLocks/>
          </p:cNvSpPr>
          <p:nvPr/>
        </p:nvSpPr>
        <p:spPr>
          <a:xfrm>
            <a:off x="865165" y="855951"/>
            <a:ext cx="7068193" cy="510183"/>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pPr algn="ctr"/>
            <a:r>
              <a:rPr lang="en-US" sz="2400" b="0">
                <a:latin typeface="+mn-lt"/>
                <a:ea typeface="+mn-lt"/>
                <a:cs typeface="+mn-lt"/>
              </a:rPr>
              <a:t>Early Solutions Process through ILARS</a:t>
            </a:r>
            <a:endParaRPr lang="en-US" sz="2400" b="0">
              <a:solidFill>
                <a:srgbClr val="00ACBB"/>
              </a:solidFill>
              <a:latin typeface="+mn-lt"/>
            </a:endParaRPr>
          </a:p>
        </p:txBody>
      </p:sp>
      <p:graphicFrame>
        <p:nvGraphicFramePr>
          <p:cNvPr id="2" name="Diagram 1">
            <a:extLst>
              <a:ext uri="{FF2B5EF4-FFF2-40B4-BE49-F238E27FC236}">
                <a16:creationId xmlns:a16="http://schemas.microsoft.com/office/drawing/2014/main" id="{D769A603-9D13-0456-2EBC-92D37F10D63A}"/>
              </a:ext>
            </a:extLst>
          </p:cNvPr>
          <p:cNvGraphicFramePr/>
          <p:nvPr>
            <p:extLst>
              <p:ext uri="{D42A27DB-BD31-4B8C-83A1-F6EECF244321}">
                <p14:modId xmlns:p14="http://schemas.microsoft.com/office/powerpoint/2010/main" val="1294039576"/>
              </p:ext>
            </p:extLst>
          </p:nvPr>
        </p:nvGraphicFramePr>
        <p:xfrm>
          <a:off x="365760" y="1622156"/>
          <a:ext cx="8412480" cy="3122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049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8EA2D-91B5-2D4B-8B4D-622574B253DE}"/>
              </a:ext>
            </a:extLst>
          </p:cNvPr>
          <p:cNvSpPr>
            <a:spLocks noGrp="1"/>
          </p:cNvSpPr>
          <p:nvPr>
            <p:ph type="title"/>
          </p:nvPr>
        </p:nvSpPr>
        <p:spPr>
          <a:xfrm>
            <a:off x="107576" y="480787"/>
            <a:ext cx="8263218" cy="447367"/>
          </a:xfrm>
        </p:spPr>
        <p:txBody>
          <a:bodyPr vert="horz" lIns="0" tIns="45720" rIns="91440" bIns="46800" rtlCol="0" anchor="b" anchorCtr="0">
            <a:noAutofit/>
          </a:bodyPr>
          <a:lstStyle/>
          <a:p>
            <a:pPr>
              <a:lnSpc>
                <a:spcPct val="90000"/>
              </a:lnSpc>
            </a:pPr>
            <a:r>
              <a:rPr lang="en-US" sz="2400"/>
              <a:t>Examples of Types of Early Solutions Matters Identified by ILARS</a:t>
            </a:r>
            <a:endParaRPr lang="en-AU" sz="2400"/>
          </a:p>
        </p:txBody>
      </p:sp>
      <p:sp>
        <p:nvSpPr>
          <p:cNvPr id="13" name="Date Placeholder 2">
            <a:extLst>
              <a:ext uri="{FF2B5EF4-FFF2-40B4-BE49-F238E27FC236}">
                <a16:creationId xmlns:a16="http://schemas.microsoft.com/office/drawing/2014/main" id="{998B8420-8CC8-09E6-A4FB-1D93B58DC317}"/>
              </a:ext>
            </a:extLst>
          </p:cNvPr>
          <p:cNvSpPr>
            <a:spLocks noGrp="1"/>
          </p:cNvSpPr>
          <p:nvPr>
            <p:ph type="dt" sz="half" idx="15"/>
          </p:nvPr>
        </p:nvSpPr>
        <p:spPr>
          <a:xfrm>
            <a:off x="6588225" y="4747543"/>
            <a:ext cx="1589494" cy="344487"/>
          </a:xfrm>
        </p:spPr>
        <p:txBody>
          <a:bodyPr anchor="ctr">
            <a:normAutofit/>
          </a:bodyPr>
          <a:lstStyle/>
          <a:p>
            <a:pPr>
              <a:spcAft>
                <a:spcPts val="600"/>
              </a:spcAft>
            </a:pPr>
            <a:endParaRPr lang="en-AU"/>
          </a:p>
        </p:txBody>
      </p:sp>
      <p:sp>
        <p:nvSpPr>
          <p:cNvPr id="15" name="Footer Placeholder 3">
            <a:extLst>
              <a:ext uri="{FF2B5EF4-FFF2-40B4-BE49-F238E27FC236}">
                <a16:creationId xmlns:a16="http://schemas.microsoft.com/office/drawing/2014/main" id="{F9FB4262-8BC2-47B4-1871-B6C2DF839DED}"/>
              </a:ext>
            </a:extLst>
          </p:cNvPr>
          <p:cNvSpPr>
            <a:spLocks noGrp="1"/>
          </p:cNvSpPr>
          <p:nvPr>
            <p:ph type="ftr" sz="quarter" idx="16"/>
          </p:nvPr>
        </p:nvSpPr>
        <p:spPr>
          <a:xfrm>
            <a:off x="1018162" y="4747543"/>
            <a:ext cx="5426045" cy="344487"/>
          </a:xfrm>
        </p:spPr>
        <p:txBody>
          <a:bodyPr anchor="ctr">
            <a:normAutofit/>
          </a:bodyPr>
          <a:lstStyle/>
          <a:p>
            <a:pPr algn="l">
              <a:spcAft>
                <a:spcPts val="600"/>
              </a:spcAft>
            </a:pPr>
            <a:endParaRPr lang="en-AU"/>
          </a:p>
        </p:txBody>
      </p:sp>
      <p:sp>
        <p:nvSpPr>
          <p:cNvPr id="6" name="Title 2">
            <a:extLst>
              <a:ext uri="{FF2B5EF4-FFF2-40B4-BE49-F238E27FC236}">
                <a16:creationId xmlns:a16="http://schemas.microsoft.com/office/drawing/2014/main" id="{7273A405-0EF8-2F42-B323-631FE5CD02DA}"/>
              </a:ext>
            </a:extLst>
          </p:cNvPr>
          <p:cNvSpPr txBox="1">
            <a:spLocks/>
          </p:cNvSpPr>
          <p:nvPr/>
        </p:nvSpPr>
        <p:spPr>
          <a:xfrm>
            <a:off x="487213" y="986438"/>
            <a:ext cx="7068193" cy="510183"/>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graphicFrame>
        <p:nvGraphicFramePr>
          <p:cNvPr id="9" name="TextBox 6">
            <a:extLst>
              <a:ext uri="{FF2B5EF4-FFF2-40B4-BE49-F238E27FC236}">
                <a16:creationId xmlns:a16="http://schemas.microsoft.com/office/drawing/2014/main" id="{0EBB00C6-4C36-8315-E2B2-A02BAE7B056F}"/>
              </a:ext>
            </a:extLst>
          </p:cNvPr>
          <p:cNvGraphicFramePr/>
          <p:nvPr>
            <p:extLst>
              <p:ext uri="{D42A27DB-BD31-4B8C-83A1-F6EECF244321}">
                <p14:modId xmlns:p14="http://schemas.microsoft.com/office/powerpoint/2010/main" val="2507974092"/>
              </p:ext>
            </p:extLst>
          </p:nvPr>
        </p:nvGraphicFramePr>
        <p:xfrm>
          <a:off x="1018162" y="1018163"/>
          <a:ext cx="7159557" cy="3498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15246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340743" y="1236214"/>
            <a:ext cx="8462513" cy="3413424"/>
          </a:xfrm>
        </p:spPr>
        <p:txBody>
          <a:bodyPr>
            <a:normAutofit/>
          </a:bodyPr>
          <a:lstStyle/>
          <a:p>
            <a:r>
              <a:rPr lang="en-US" sz="2800" b="1">
                <a:latin typeface="+mn-lt"/>
                <a:cs typeface="+mn-cs"/>
              </a:rPr>
              <a:t>The Early Solutions Process &amp; No Response to Claim (NRTC) Process</a:t>
            </a:r>
            <a:endParaRPr lang="en-US" sz="2400" b="1"/>
          </a:p>
          <a:p>
            <a:pPr marL="457200" lvl="1" algn="ctr"/>
            <a:r>
              <a:rPr lang="en-US" b="1"/>
              <a:t>Christie Echo, </a:t>
            </a:r>
            <a:r>
              <a:rPr lang="en-US"/>
              <a:t>A/Manager, ILARS</a:t>
            </a:r>
            <a:endParaRPr lang="en-US" b="1">
              <a:cs typeface="Segoe UI"/>
            </a:endParaRPr>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Tree>
    <p:extLst>
      <p:ext uri="{BB962C8B-B14F-4D97-AF65-F5344CB8AC3E}">
        <p14:creationId xmlns:p14="http://schemas.microsoft.com/office/powerpoint/2010/main" val="635594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ection 3 - Personal Injury Commission Act 2020"/>
          <p:cNvSpPr txBox="1">
            <a:spLocks noGrp="1"/>
          </p:cNvSpPr>
          <p:nvPr>
            <p:ph type="title"/>
          </p:nvPr>
        </p:nvSpPr>
        <p:spPr>
          <a:prstGeom prst="rect">
            <a:avLst/>
          </a:prstGeom>
        </p:spPr>
        <p:txBody>
          <a:bodyPr>
            <a:normAutofit fontScale="90000"/>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defTabSz="287893">
              <a:defRPr sz="10044">
                <a:effectLst>
                  <a:outerShdw blurRad="59055" dist="11811" dir="5400000" rotWithShape="0">
                    <a:srgbClr val="000000">
                      <a:alpha val="30000"/>
                    </a:srgbClr>
                  </a:outerShdw>
                </a:effectLst>
              </a:defRPr>
            </a:pPr>
            <a:r>
              <a:t>Section 3 - </a:t>
            </a:r>
            <a:r>
              <a:rPr i="1"/>
              <a:t>Personal Injury Commission Act 2020</a:t>
            </a:r>
          </a:p>
        </p:txBody>
      </p:sp>
      <p:sp>
        <p:nvSpPr>
          <p:cNvPr id="191" name="Objects of Act…"/>
          <p:cNvSpPr txBox="1">
            <a:spLocks noGrp="1"/>
          </p:cNvSpPr>
          <p:nvPr>
            <p:ph type="body" idx="1"/>
          </p:nvPr>
        </p:nvSpPr>
        <p:spPr>
          <a:xfrm>
            <a:off x="314325" y="1157696"/>
            <a:ext cx="8592675" cy="3724241"/>
          </a:xfrm>
          <a:prstGeom prst="rect">
            <a:avLst/>
          </a:prstGeom>
        </p:spPr>
        <p:txBody>
          <a:bodyPr>
            <a:norm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pPr marL="0" indent="0" algn="ctr" defTabSz="232172">
              <a:spcBef>
                <a:spcPts val="1088"/>
              </a:spcBef>
              <a:buSzTx/>
              <a:buNone/>
              <a:defRPr sz="4050"/>
            </a:pPr>
            <a:r>
              <a:rPr sz="2700"/>
              <a:t>Objects of Act</a:t>
            </a:r>
          </a:p>
          <a:p>
            <a:pPr marL="0" indent="0" algn="ctr" defTabSz="232172">
              <a:spcBef>
                <a:spcPts val="1088"/>
              </a:spcBef>
              <a:buSzTx/>
              <a:buNone/>
              <a:defRPr sz="4050"/>
            </a:pPr>
            <a:r>
              <a:rPr lang="en-AU" sz="2700"/>
              <a:t>s.3</a:t>
            </a:r>
            <a:r>
              <a:rPr sz="2700"/>
              <a:t>(c)  to enable the Commission to </a:t>
            </a:r>
            <a:r>
              <a:rPr sz="2700" b="1"/>
              <a:t>resolve the real issues in proceedings </a:t>
            </a:r>
            <a:r>
              <a:rPr sz="2700" b="1" i="1"/>
              <a:t>justly, quickly, cost effectively</a:t>
            </a:r>
            <a:r>
              <a:rPr sz="2700" b="1"/>
              <a:t> and with as little formality as possible</a:t>
            </a:r>
            <a:endParaRPr sz="2700"/>
          </a:p>
        </p:txBody>
      </p:sp>
      <p:sp>
        <p:nvSpPr>
          <p:cNvPr id="192" name="TextBox 2"/>
          <p:cNvSpPr txBox="1"/>
          <p:nvPr/>
        </p:nvSpPr>
        <p:spPr>
          <a:xfrm>
            <a:off x="124838" y="4966390"/>
            <a:ext cx="8894325" cy="146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5E5E5E"/>
                </a:solidFill>
                <a:effectLst/>
                <a:uFillTx/>
                <a:latin typeface="Hoefler Text"/>
                <a:ea typeface="Hoefler Text"/>
                <a:cs typeface="Hoefler Text"/>
                <a:sym typeface="Hoefler Text"/>
              </a:defRPr>
            </a:lvl9pPr>
          </a:lstStyle>
          <a:p>
            <a:r>
              <a:rPr sz="703"/>
              <a:t>Liability limited by a scheme approved under Professional Standards Legislation</a:t>
            </a:r>
          </a:p>
        </p:txBody>
      </p:sp>
    </p:spTree>
    <p:extLst>
      <p:ext uri="{BB962C8B-B14F-4D97-AF65-F5344CB8AC3E}">
        <p14:creationId xmlns:p14="http://schemas.microsoft.com/office/powerpoint/2010/main" val="3180462910"/>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8EA2D-91B5-2D4B-8B4D-622574B253DE}"/>
              </a:ext>
            </a:extLst>
          </p:cNvPr>
          <p:cNvSpPr>
            <a:spLocks noGrp="1"/>
          </p:cNvSpPr>
          <p:nvPr>
            <p:ph type="title"/>
          </p:nvPr>
        </p:nvSpPr>
        <p:spPr>
          <a:xfrm>
            <a:off x="207263" y="281707"/>
            <a:ext cx="8412479" cy="510183"/>
          </a:xfrm>
        </p:spPr>
        <p:txBody>
          <a:bodyPr/>
          <a:lstStyle/>
          <a:p>
            <a:r>
              <a:rPr lang="en-US" b="1">
                <a:cs typeface="Calibri Light"/>
              </a:rPr>
              <a:t>The NRTC Process</a:t>
            </a:r>
            <a:endParaRPr lang="en-AU" b="1"/>
          </a:p>
        </p:txBody>
      </p:sp>
      <p:sp>
        <p:nvSpPr>
          <p:cNvPr id="4" name="Date Placeholder 3">
            <a:extLst>
              <a:ext uri="{FF2B5EF4-FFF2-40B4-BE49-F238E27FC236}">
                <a16:creationId xmlns:a16="http://schemas.microsoft.com/office/drawing/2014/main" id="{F308DCF1-3AF2-774A-848A-68BDB26EAC66}"/>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801F71B2-A961-7E40-AB66-0F76AA41E578}"/>
              </a:ext>
            </a:extLst>
          </p:cNvPr>
          <p:cNvSpPr>
            <a:spLocks noGrp="1"/>
          </p:cNvSpPr>
          <p:nvPr>
            <p:ph type="ftr" sz="quarter" idx="13"/>
          </p:nvPr>
        </p:nvSpPr>
        <p:spPr/>
        <p:txBody>
          <a:bodyPr/>
          <a:lstStyle/>
          <a:p>
            <a:pPr algn="l"/>
            <a:endParaRPr lang="en-AU"/>
          </a:p>
        </p:txBody>
      </p:sp>
      <p:sp>
        <p:nvSpPr>
          <p:cNvPr id="6" name="Title 2">
            <a:extLst>
              <a:ext uri="{FF2B5EF4-FFF2-40B4-BE49-F238E27FC236}">
                <a16:creationId xmlns:a16="http://schemas.microsoft.com/office/drawing/2014/main" id="{7273A405-0EF8-2F42-B323-631FE5CD02DA}"/>
              </a:ext>
            </a:extLst>
          </p:cNvPr>
          <p:cNvSpPr txBox="1">
            <a:spLocks/>
          </p:cNvSpPr>
          <p:nvPr/>
        </p:nvSpPr>
        <p:spPr>
          <a:xfrm>
            <a:off x="865165" y="855951"/>
            <a:ext cx="7068193" cy="510183"/>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pPr algn="ctr"/>
            <a:endParaRPr lang="en-US" sz="2400" b="0">
              <a:solidFill>
                <a:srgbClr val="00ACBB"/>
              </a:solidFill>
              <a:latin typeface="+mn-lt"/>
            </a:endParaRPr>
          </a:p>
        </p:txBody>
      </p:sp>
      <p:sp>
        <p:nvSpPr>
          <p:cNvPr id="8" name="TextBox 7">
            <a:extLst>
              <a:ext uri="{FF2B5EF4-FFF2-40B4-BE49-F238E27FC236}">
                <a16:creationId xmlns:a16="http://schemas.microsoft.com/office/drawing/2014/main" id="{B70B86B4-C3F3-1403-D7ED-4DD8971C992F}"/>
              </a:ext>
            </a:extLst>
          </p:cNvPr>
          <p:cNvSpPr txBox="1"/>
          <p:nvPr/>
        </p:nvSpPr>
        <p:spPr>
          <a:xfrm>
            <a:off x="464234" y="1366135"/>
            <a:ext cx="6390249" cy="2585323"/>
          </a:xfrm>
          <a:prstGeom prst="rect">
            <a:avLst/>
          </a:prstGeom>
          <a:noFill/>
        </p:spPr>
        <p:txBody>
          <a:bodyPr wrap="square">
            <a:spAutoFit/>
          </a:bodyPr>
          <a:lstStyle/>
          <a:p>
            <a:pPr marL="342900" lvl="0" indent="-342900">
              <a:buFont typeface="Arial" panose="020B0604020202020204" pitchFamily="34" charset="0"/>
              <a:buChar char="•"/>
              <a:tabLst>
                <a:tab pos="457200" algn="l"/>
              </a:tabLst>
            </a:pPr>
            <a:r>
              <a:rPr lang="en-US" sz="1800">
                <a:effectLst/>
                <a:latin typeface="Segoe UI" panose="020B0502040204020203" pitchFamily="34" charset="0"/>
                <a:ea typeface="Segoe UI" panose="020B0502040204020203" pitchFamily="34" charset="0"/>
                <a:cs typeface="Times New Roman" panose="02020603050405020304" pitchFamily="18" charset="0"/>
              </a:rPr>
              <a:t>ILARS refer matter to Solutions Team</a:t>
            </a:r>
          </a:p>
          <a:p>
            <a:pPr lvl="0">
              <a:tabLst>
                <a:tab pos="457200" algn="l"/>
              </a:tabLst>
            </a:pPr>
            <a:endParaRPr lang="en-AU" sz="1800">
              <a:effectLst/>
              <a:latin typeface="Segoe UI" panose="020B0502040204020203" pitchFamily="34" charset="0"/>
              <a:ea typeface="Segoe UI" panose="020B0502040204020203"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800">
                <a:effectLst/>
                <a:latin typeface="Segoe UI" panose="020B0502040204020203" pitchFamily="34" charset="0"/>
                <a:ea typeface="Segoe UI" panose="020B0502040204020203" pitchFamily="34" charset="0"/>
                <a:cs typeface="Times New Roman" panose="02020603050405020304" pitchFamily="18" charset="0"/>
              </a:rPr>
              <a:t>Solutions Team contacts the Insurer </a:t>
            </a:r>
          </a:p>
          <a:p>
            <a:pPr lvl="0">
              <a:tabLst>
                <a:tab pos="457200" algn="l"/>
              </a:tabLst>
            </a:pPr>
            <a:endParaRPr lang="en-AU" sz="1800">
              <a:effectLst/>
              <a:latin typeface="Segoe UI" panose="020B0502040204020203" pitchFamily="34" charset="0"/>
              <a:ea typeface="Segoe UI" panose="020B0502040204020203"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800">
                <a:effectLst/>
                <a:latin typeface="Segoe UI" panose="020B0502040204020203" pitchFamily="34" charset="0"/>
                <a:ea typeface="Segoe UI" panose="020B0502040204020203" pitchFamily="34" charset="0"/>
                <a:cs typeface="Times New Roman" panose="02020603050405020304" pitchFamily="18" charset="0"/>
              </a:rPr>
              <a:t>Insurer responds to Solutions </a:t>
            </a:r>
          </a:p>
          <a:p>
            <a:pPr lvl="0">
              <a:tabLst>
                <a:tab pos="457200" algn="l"/>
              </a:tabLst>
            </a:pPr>
            <a:endParaRPr lang="en-AU" sz="1800">
              <a:effectLst/>
              <a:latin typeface="Segoe UI" panose="020B0502040204020203" pitchFamily="34" charset="0"/>
              <a:ea typeface="Segoe UI" panose="020B0502040204020203"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800">
                <a:effectLst/>
                <a:latin typeface="Segoe UI" panose="020B0502040204020203" pitchFamily="34" charset="0"/>
                <a:ea typeface="Segoe UI" panose="020B0502040204020203" pitchFamily="34" charset="0"/>
                <a:cs typeface="Times New Roman" panose="02020603050405020304" pitchFamily="18" charset="0"/>
              </a:rPr>
              <a:t>Solutions convey Insurer response to ILARS</a:t>
            </a:r>
          </a:p>
          <a:p>
            <a:pPr lvl="0">
              <a:tabLst>
                <a:tab pos="457200" algn="l"/>
              </a:tabLst>
            </a:pPr>
            <a:endParaRPr lang="en-AU" sz="1800">
              <a:effectLst/>
              <a:latin typeface="Segoe UI" panose="020B0502040204020203" pitchFamily="34" charset="0"/>
              <a:ea typeface="Segoe UI" panose="020B0502040204020203"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800">
                <a:effectLst/>
                <a:latin typeface="Segoe UI" panose="020B0502040204020203" pitchFamily="34" charset="0"/>
                <a:ea typeface="Segoe UI" panose="020B0502040204020203" pitchFamily="34" charset="0"/>
                <a:cs typeface="Times New Roman" panose="02020603050405020304" pitchFamily="18" charset="0"/>
              </a:rPr>
              <a:t>If matter not resolved, ILARS make funding decision</a:t>
            </a:r>
            <a:endParaRPr lang="en-AU" sz="1800">
              <a:effectLst/>
              <a:latin typeface="Segoe UI" panose="020B0502040204020203" pitchFamily="34"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28277692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0D4E2F-BCC1-F636-E849-A82D446DCBCD}"/>
              </a:ext>
            </a:extLst>
          </p:cNvPr>
          <p:cNvSpPr>
            <a:spLocks noGrp="1"/>
          </p:cNvSpPr>
          <p:nvPr>
            <p:ph type="body" sz="quarter" idx="11"/>
          </p:nvPr>
        </p:nvSpPr>
        <p:spPr>
          <a:xfrm>
            <a:off x="959796" y="794549"/>
            <a:ext cx="7334655" cy="3757995"/>
          </a:xfrm>
        </p:spPr>
        <p:txBody>
          <a:bodyPr/>
          <a:lstStyle/>
          <a:p>
            <a:pPr marL="342900" indent="-342900" algn="l">
              <a:lnSpc>
                <a:spcPct val="90000"/>
              </a:lnSpc>
              <a:spcAft>
                <a:spcPts val="600"/>
              </a:spcAft>
              <a:buFont typeface="Arial"/>
              <a:buChar char="•"/>
            </a:pPr>
            <a:r>
              <a:rPr lang="en-US" sz="2400">
                <a:latin typeface="Segoe UI"/>
                <a:cs typeface="Segoe UI"/>
              </a:rPr>
              <a:t>IRO's existing early solutions process (including NRTC) is at minimal delay to the parties – Insurer responses to referrals from Solutions are typically received within 2 business days</a:t>
            </a:r>
          </a:p>
          <a:p>
            <a:pPr algn="l">
              <a:lnSpc>
                <a:spcPct val="90000"/>
              </a:lnSpc>
              <a:spcAft>
                <a:spcPts val="600"/>
              </a:spcAft>
            </a:pPr>
            <a:endParaRPr lang="en-US" sz="1400">
              <a:latin typeface="Segoe UI"/>
              <a:cs typeface="Segoe UI"/>
            </a:endParaRPr>
          </a:p>
          <a:p>
            <a:pPr marL="342900" indent="-342900" algn="l">
              <a:lnSpc>
                <a:spcPct val="90000"/>
              </a:lnSpc>
              <a:spcAft>
                <a:spcPts val="600"/>
              </a:spcAft>
              <a:buFont typeface="Arial"/>
              <a:buChar char="•"/>
            </a:pPr>
            <a:r>
              <a:rPr lang="en-US" sz="2400">
                <a:latin typeface="Segoe UI"/>
                <a:cs typeface="Segoe UI"/>
              </a:rPr>
              <a:t>92% of NRTC cases are closed in 7 days or less</a:t>
            </a:r>
          </a:p>
          <a:p>
            <a:pPr algn="l">
              <a:lnSpc>
                <a:spcPct val="90000"/>
              </a:lnSpc>
              <a:spcAft>
                <a:spcPts val="600"/>
              </a:spcAft>
            </a:pPr>
            <a:endParaRPr lang="en-US" sz="1400">
              <a:latin typeface="Segoe UI"/>
              <a:cs typeface="Segoe UI"/>
            </a:endParaRPr>
          </a:p>
          <a:p>
            <a:pPr marL="342900" indent="-342900" algn="l">
              <a:lnSpc>
                <a:spcPct val="90000"/>
              </a:lnSpc>
              <a:spcAft>
                <a:spcPts val="600"/>
              </a:spcAft>
              <a:buFont typeface="Arial"/>
              <a:buChar char="•"/>
            </a:pPr>
            <a:r>
              <a:rPr lang="en-US" sz="2400">
                <a:latin typeface="Segoe UI"/>
                <a:cs typeface="Segoe UI"/>
              </a:rPr>
              <a:t>Well established and timely process made possible through high participation and co-operation of insurers</a:t>
            </a:r>
          </a:p>
        </p:txBody>
      </p:sp>
      <p:sp>
        <p:nvSpPr>
          <p:cNvPr id="3" name="Title 2">
            <a:extLst>
              <a:ext uri="{FF2B5EF4-FFF2-40B4-BE49-F238E27FC236}">
                <a16:creationId xmlns:a16="http://schemas.microsoft.com/office/drawing/2014/main" id="{7D5CC66B-FE78-9E85-DD6E-45A584485024}"/>
              </a:ext>
            </a:extLst>
          </p:cNvPr>
          <p:cNvSpPr>
            <a:spLocks noGrp="1"/>
          </p:cNvSpPr>
          <p:nvPr>
            <p:ph type="title"/>
          </p:nvPr>
        </p:nvSpPr>
        <p:spPr>
          <a:xfrm>
            <a:off x="959796" y="344458"/>
            <a:ext cx="7068193" cy="510183"/>
          </a:xfrm>
        </p:spPr>
        <p:txBody>
          <a:bodyPr/>
          <a:lstStyle/>
          <a:p>
            <a:r>
              <a:rPr lang="en-US">
                <a:latin typeface="Rockwell"/>
              </a:rPr>
              <a:t>Timeliness of NRTC</a:t>
            </a:r>
            <a:endParaRPr lang="en-US"/>
          </a:p>
        </p:txBody>
      </p:sp>
      <p:sp>
        <p:nvSpPr>
          <p:cNvPr id="4" name="Date Placeholder 3">
            <a:extLst>
              <a:ext uri="{FF2B5EF4-FFF2-40B4-BE49-F238E27FC236}">
                <a16:creationId xmlns:a16="http://schemas.microsoft.com/office/drawing/2014/main" id="{24967476-8C52-34BB-EFE5-3D29679BD603}"/>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E6A84335-C6A7-EED4-7A67-9191808BB40C}"/>
              </a:ext>
            </a:extLst>
          </p:cNvPr>
          <p:cNvSpPr>
            <a:spLocks noGrp="1"/>
          </p:cNvSpPr>
          <p:nvPr>
            <p:ph type="ftr" sz="quarter" idx="13"/>
          </p:nvPr>
        </p:nvSpPr>
        <p:spPr/>
        <p:txBody>
          <a:bodyPr/>
          <a:lstStyle/>
          <a:p>
            <a:pPr algn="l"/>
            <a:endParaRPr lang="en-AU">
              <a:cs typeface="Segoe UI"/>
            </a:endParaRPr>
          </a:p>
        </p:txBody>
      </p:sp>
    </p:spTree>
    <p:extLst>
      <p:ext uri="{BB962C8B-B14F-4D97-AF65-F5344CB8AC3E}">
        <p14:creationId xmlns:p14="http://schemas.microsoft.com/office/powerpoint/2010/main" val="13295147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B59A33-03E9-CBC7-4EED-E4FC333E9AE1}"/>
              </a:ext>
            </a:extLst>
          </p:cNvPr>
          <p:cNvSpPr>
            <a:spLocks noGrp="1"/>
          </p:cNvSpPr>
          <p:nvPr>
            <p:ph type="body" sz="quarter" idx="11"/>
          </p:nvPr>
        </p:nvSpPr>
        <p:spPr>
          <a:xfrm>
            <a:off x="959796" y="1043428"/>
            <a:ext cx="7334655" cy="3509116"/>
          </a:xfrm>
        </p:spPr>
        <p:txBody>
          <a:bodyPr/>
          <a:lstStyle/>
          <a:p>
            <a:pPr marL="285750" indent="-285750" algn="l">
              <a:lnSpc>
                <a:spcPct val="90000"/>
              </a:lnSpc>
              <a:spcBef>
                <a:spcPts val="1000"/>
              </a:spcBef>
              <a:spcAft>
                <a:spcPts val="0"/>
              </a:spcAft>
              <a:buFont typeface="Arial"/>
              <a:buChar char="•"/>
            </a:pPr>
            <a:r>
              <a:rPr lang="en-US" sz="2200" b="1">
                <a:latin typeface="+mj-lt"/>
                <a:ea typeface="Calibri"/>
                <a:cs typeface="Calibri"/>
              </a:rPr>
              <a:t>Resolved Benefit</a:t>
            </a:r>
            <a:r>
              <a:rPr lang="en-US" sz="2200">
                <a:latin typeface="+mj-lt"/>
                <a:ea typeface="Calibri"/>
                <a:cs typeface="Calibri"/>
              </a:rPr>
              <a:t> </a:t>
            </a:r>
            <a:r>
              <a:rPr lang="en-US" sz="2200" i="1">
                <a:latin typeface="+mj-lt"/>
                <a:ea typeface="Calibri"/>
                <a:cs typeface="Calibri"/>
              </a:rPr>
              <a:t>The claim is accepted, an adverse decision is overturned </a:t>
            </a:r>
          </a:p>
          <a:p>
            <a:pPr algn="l">
              <a:lnSpc>
                <a:spcPct val="90000"/>
              </a:lnSpc>
              <a:spcBef>
                <a:spcPts val="1000"/>
              </a:spcBef>
              <a:spcAft>
                <a:spcPts val="0"/>
              </a:spcAft>
            </a:pPr>
            <a:endParaRPr lang="en-US" sz="1400">
              <a:latin typeface="+mj-lt"/>
              <a:ea typeface="Calibri"/>
              <a:cs typeface="Calibri"/>
            </a:endParaRPr>
          </a:p>
          <a:p>
            <a:pPr marL="285750" indent="-285750" algn="l">
              <a:lnSpc>
                <a:spcPct val="90000"/>
              </a:lnSpc>
              <a:spcBef>
                <a:spcPts val="1000"/>
              </a:spcBef>
              <a:spcAft>
                <a:spcPts val="0"/>
              </a:spcAft>
              <a:buFont typeface="Arial"/>
              <a:buChar char="•"/>
            </a:pPr>
            <a:r>
              <a:rPr lang="en-US" sz="2200" b="1">
                <a:latin typeface="+mj-lt"/>
                <a:cs typeface="Calibri"/>
              </a:rPr>
              <a:t>Resolved Action </a:t>
            </a:r>
            <a:r>
              <a:rPr lang="en-US" sz="2200" i="1">
                <a:latin typeface="+mj-lt"/>
                <a:cs typeface="Calibri"/>
              </a:rPr>
              <a:t>The enquiry results in an action taken by the insurer</a:t>
            </a:r>
          </a:p>
          <a:p>
            <a:pPr algn="l">
              <a:lnSpc>
                <a:spcPct val="90000"/>
              </a:lnSpc>
              <a:spcBef>
                <a:spcPts val="1000"/>
              </a:spcBef>
              <a:spcAft>
                <a:spcPts val="0"/>
              </a:spcAft>
            </a:pPr>
            <a:endParaRPr lang="en-US" sz="1400" i="1">
              <a:latin typeface="+mj-lt"/>
              <a:cs typeface="Calibri"/>
            </a:endParaRPr>
          </a:p>
          <a:p>
            <a:pPr marL="285750" indent="-285750" algn="l">
              <a:lnSpc>
                <a:spcPct val="90000"/>
              </a:lnSpc>
              <a:spcBef>
                <a:spcPts val="1000"/>
              </a:spcBef>
              <a:spcAft>
                <a:spcPts val="0"/>
              </a:spcAft>
              <a:buFont typeface="Arial"/>
              <a:buChar char="•"/>
            </a:pPr>
            <a:r>
              <a:rPr lang="en-US" sz="2200" b="1">
                <a:latin typeface="+mj-lt"/>
                <a:cs typeface="Calibri"/>
              </a:rPr>
              <a:t>Resolved Information </a:t>
            </a:r>
            <a:r>
              <a:rPr lang="en-US" sz="2200" i="1">
                <a:latin typeface="+mj-lt"/>
                <a:cs typeface="Calibri"/>
              </a:rPr>
              <a:t>Where the NRTC allegation is not substantiated, the insurer has not received the claim</a:t>
            </a:r>
          </a:p>
          <a:p>
            <a:endParaRPr lang="en-US"/>
          </a:p>
        </p:txBody>
      </p:sp>
      <p:sp>
        <p:nvSpPr>
          <p:cNvPr id="3" name="Title 2">
            <a:extLst>
              <a:ext uri="{FF2B5EF4-FFF2-40B4-BE49-F238E27FC236}">
                <a16:creationId xmlns:a16="http://schemas.microsoft.com/office/drawing/2014/main" id="{4E207DCD-B34C-C34E-587E-31E9FC17EDE3}"/>
              </a:ext>
            </a:extLst>
          </p:cNvPr>
          <p:cNvSpPr>
            <a:spLocks noGrp="1"/>
          </p:cNvSpPr>
          <p:nvPr>
            <p:ph type="title"/>
          </p:nvPr>
        </p:nvSpPr>
        <p:spPr/>
        <p:txBody>
          <a:bodyPr/>
          <a:lstStyle/>
          <a:p>
            <a:r>
              <a:rPr lang="en-US">
                <a:latin typeface="Rockwell"/>
              </a:rPr>
              <a:t>Early Solution Outcomes (NRTC)</a:t>
            </a:r>
            <a:endParaRPr lang="en-US"/>
          </a:p>
        </p:txBody>
      </p:sp>
      <p:sp>
        <p:nvSpPr>
          <p:cNvPr id="4" name="Date Placeholder 3">
            <a:extLst>
              <a:ext uri="{FF2B5EF4-FFF2-40B4-BE49-F238E27FC236}">
                <a16:creationId xmlns:a16="http://schemas.microsoft.com/office/drawing/2014/main" id="{AC748DAA-6B41-9A23-0381-FB921AAC2309}"/>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E7FEA19F-1663-7CFE-A5B0-C076C40C6DAF}"/>
              </a:ext>
            </a:extLst>
          </p:cNvPr>
          <p:cNvSpPr>
            <a:spLocks noGrp="1"/>
          </p:cNvSpPr>
          <p:nvPr>
            <p:ph type="ftr" sz="quarter" idx="13"/>
          </p:nvPr>
        </p:nvSpPr>
        <p:spPr/>
        <p:txBody>
          <a:bodyPr/>
          <a:lstStyle/>
          <a:p>
            <a:pPr algn="l"/>
            <a:endParaRPr lang="en-AU">
              <a:cs typeface="Segoe UI"/>
            </a:endParaRPr>
          </a:p>
        </p:txBody>
      </p:sp>
    </p:spTree>
    <p:extLst>
      <p:ext uri="{BB962C8B-B14F-4D97-AF65-F5344CB8AC3E}">
        <p14:creationId xmlns:p14="http://schemas.microsoft.com/office/powerpoint/2010/main" val="18179569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E05B1-2880-5B23-B674-9ADFCD7D0D52}"/>
              </a:ext>
            </a:extLst>
          </p:cNvPr>
          <p:cNvSpPr>
            <a:spLocks noGrp="1"/>
          </p:cNvSpPr>
          <p:nvPr>
            <p:ph type="title"/>
          </p:nvPr>
        </p:nvSpPr>
        <p:spPr>
          <a:xfrm>
            <a:off x="373323" y="250058"/>
            <a:ext cx="7243864" cy="420011"/>
          </a:xfrm>
        </p:spPr>
        <p:txBody>
          <a:bodyPr anchor="b">
            <a:noAutofit/>
          </a:bodyPr>
          <a:lstStyle/>
          <a:p>
            <a:pPr>
              <a:lnSpc>
                <a:spcPct val="90000"/>
              </a:lnSpc>
            </a:pPr>
            <a:r>
              <a:rPr lang="en-US"/>
              <a:t>Early Solution Outcomes – case studies</a:t>
            </a:r>
          </a:p>
        </p:txBody>
      </p:sp>
      <p:sp>
        <p:nvSpPr>
          <p:cNvPr id="4" name="Date Placeholder 3">
            <a:extLst>
              <a:ext uri="{FF2B5EF4-FFF2-40B4-BE49-F238E27FC236}">
                <a16:creationId xmlns:a16="http://schemas.microsoft.com/office/drawing/2014/main" id="{CDA9A2C1-2199-2434-56B1-B1B5C47BAD9A}"/>
              </a:ext>
            </a:extLst>
          </p:cNvPr>
          <p:cNvSpPr>
            <a:spLocks noGrp="1"/>
          </p:cNvSpPr>
          <p:nvPr>
            <p:ph type="dt" sz="half" idx="15"/>
          </p:nvPr>
        </p:nvSpPr>
        <p:spPr>
          <a:xfrm>
            <a:off x="6588224" y="4747543"/>
            <a:ext cx="1654345" cy="344487"/>
          </a:xfrm>
        </p:spPr>
        <p:txBody>
          <a:bodyPr anchor="ctr">
            <a:normAutofit/>
          </a:bodyPr>
          <a:lstStyle/>
          <a:p>
            <a:pPr>
              <a:spcAft>
                <a:spcPts val="600"/>
              </a:spcAft>
            </a:pPr>
            <a:endParaRPr lang="en-AU"/>
          </a:p>
        </p:txBody>
      </p:sp>
      <p:sp>
        <p:nvSpPr>
          <p:cNvPr id="5" name="Footer Placeholder 4">
            <a:extLst>
              <a:ext uri="{FF2B5EF4-FFF2-40B4-BE49-F238E27FC236}">
                <a16:creationId xmlns:a16="http://schemas.microsoft.com/office/drawing/2014/main" id="{F196A119-2776-3B47-71C8-D2A1B5B0CBC8}"/>
              </a:ext>
            </a:extLst>
          </p:cNvPr>
          <p:cNvSpPr>
            <a:spLocks noGrp="1"/>
          </p:cNvSpPr>
          <p:nvPr>
            <p:ph type="ftr" sz="quarter" idx="16"/>
          </p:nvPr>
        </p:nvSpPr>
        <p:spPr>
          <a:xfrm>
            <a:off x="1081666" y="4747543"/>
            <a:ext cx="5445501" cy="344487"/>
          </a:xfrm>
        </p:spPr>
        <p:txBody>
          <a:bodyPr anchor="ctr">
            <a:normAutofit/>
          </a:bodyPr>
          <a:lstStyle/>
          <a:p>
            <a:pPr algn="l">
              <a:spcAft>
                <a:spcPts val="600"/>
              </a:spcAft>
            </a:pPr>
            <a:endParaRPr lang="en-AU">
              <a:cs typeface="Segoe UI"/>
            </a:endParaRPr>
          </a:p>
        </p:txBody>
      </p:sp>
      <p:graphicFrame>
        <p:nvGraphicFramePr>
          <p:cNvPr id="9" name="Text Placeholder 1">
            <a:extLst>
              <a:ext uri="{FF2B5EF4-FFF2-40B4-BE49-F238E27FC236}">
                <a16:creationId xmlns:a16="http://schemas.microsoft.com/office/drawing/2014/main" id="{7DC0F5B6-2008-996E-C3AD-C36B19C76639}"/>
              </a:ext>
            </a:extLst>
          </p:cNvPr>
          <p:cNvGraphicFramePr/>
          <p:nvPr>
            <p:extLst>
              <p:ext uri="{D42A27DB-BD31-4B8C-83A1-F6EECF244321}">
                <p14:modId xmlns:p14="http://schemas.microsoft.com/office/powerpoint/2010/main" val="2738908478"/>
              </p:ext>
            </p:extLst>
          </p:nvPr>
        </p:nvGraphicFramePr>
        <p:xfrm>
          <a:off x="287112" y="857138"/>
          <a:ext cx="8572072" cy="3439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80937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914F0-3158-A746-8530-73A322D7C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9144000" cy="1460500"/>
          </a:xfrm>
          <a:prstGeom prst="rect">
            <a:avLst/>
          </a:prstGeom>
        </p:spPr>
      </p:pic>
      <p:sp>
        <p:nvSpPr>
          <p:cNvPr id="8" name="Text Placeholder 1">
            <a:extLst>
              <a:ext uri="{FF2B5EF4-FFF2-40B4-BE49-F238E27FC236}">
                <a16:creationId xmlns:a16="http://schemas.microsoft.com/office/drawing/2014/main" id="{9D84ED8E-A1F0-4441-BF02-3243777A47A6}"/>
              </a:ext>
            </a:extLst>
          </p:cNvPr>
          <p:cNvSpPr>
            <a:spLocks noGrp="1"/>
          </p:cNvSpPr>
          <p:nvPr>
            <p:ph type="body" sz="quarter" idx="11"/>
          </p:nvPr>
        </p:nvSpPr>
        <p:spPr>
          <a:xfrm>
            <a:off x="340743" y="1236214"/>
            <a:ext cx="8462513" cy="3413424"/>
          </a:xfrm>
        </p:spPr>
        <p:txBody>
          <a:bodyPr>
            <a:normAutofit/>
          </a:bodyPr>
          <a:lstStyle/>
          <a:p>
            <a:r>
              <a:rPr lang="en-US" sz="2800" b="1">
                <a:latin typeface="+mn-lt"/>
                <a:cs typeface="+mn-cs"/>
              </a:rPr>
              <a:t>The future of Early Solutions &amp; s60 Early Solutions Pilot Program</a:t>
            </a:r>
            <a:br>
              <a:rPr lang="en-US" sz="2400" b="1"/>
            </a:br>
            <a:endParaRPr lang="en-US" sz="2400" b="1"/>
          </a:p>
          <a:p>
            <a:pPr marL="457200" lvl="1" algn="ctr"/>
            <a:r>
              <a:rPr lang="en-US" b="1"/>
              <a:t>Marilyn Cassidy, </a:t>
            </a:r>
            <a:r>
              <a:rPr lang="en-US"/>
              <a:t>Policy Manager, SPS</a:t>
            </a:r>
            <a:endParaRPr lang="en-US" b="1">
              <a:cs typeface="Segoe UI"/>
            </a:endParaRPr>
          </a:p>
        </p:txBody>
      </p:sp>
      <p:sp>
        <p:nvSpPr>
          <p:cNvPr id="9" name="Title 2">
            <a:extLst>
              <a:ext uri="{FF2B5EF4-FFF2-40B4-BE49-F238E27FC236}">
                <a16:creationId xmlns:a16="http://schemas.microsoft.com/office/drawing/2014/main" id="{DC0BABFA-F821-5A4A-BB63-8235B1FFC410}"/>
              </a:ext>
            </a:extLst>
          </p:cNvPr>
          <p:cNvSpPr txBox="1">
            <a:spLocks/>
          </p:cNvSpPr>
          <p:nvPr/>
        </p:nvSpPr>
        <p:spPr>
          <a:xfrm>
            <a:off x="959796" y="1413601"/>
            <a:ext cx="7068193" cy="416502"/>
          </a:xfrm>
          <a:prstGeom prst="rect">
            <a:avLst/>
          </a:prstGeom>
        </p:spPr>
        <p:txBody>
          <a:bodyPr vert="horz" lIns="0" tIns="45720" rIns="91440" bIns="46800" rtlCol="0" anchor="b" anchorCtr="0">
            <a:noAutofit/>
          </a:bodyPr>
          <a:lstStyle>
            <a:lvl1pPr algn="l" defTabSz="914411" rtl="0" eaLnBrk="1" latinLnBrk="0" hangingPunct="1">
              <a:spcBef>
                <a:spcPct val="0"/>
              </a:spcBef>
              <a:buNone/>
              <a:defRPr sz="2800" b="1" kern="1200" baseline="0">
                <a:solidFill>
                  <a:schemeClr val="tx1"/>
                </a:solidFill>
                <a:latin typeface="Rockwell" panose="02060603020205020403" pitchFamily="18" charset="77"/>
                <a:ea typeface="+mj-ea"/>
                <a:cs typeface="+mj-cs"/>
              </a:defRPr>
            </a:lvl1pPr>
          </a:lstStyle>
          <a:p>
            <a:endParaRPr lang="en-US" sz="2200" b="0">
              <a:solidFill>
                <a:srgbClr val="00ACBB"/>
              </a:solidFill>
            </a:endParaRPr>
          </a:p>
        </p:txBody>
      </p:sp>
    </p:spTree>
    <p:extLst>
      <p:ext uri="{BB962C8B-B14F-4D97-AF65-F5344CB8AC3E}">
        <p14:creationId xmlns:p14="http://schemas.microsoft.com/office/powerpoint/2010/main" val="3102357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A886F3-38BA-2D1F-F05D-CB2EC67802DD}"/>
              </a:ext>
            </a:extLst>
          </p:cNvPr>
          <p:cNvSpPr>
            <a:spLocks noGrp="1"/>
          </p:cNvSpPr>
          <p:nvPr>
            <p:ph type="body" sz="quarter" idx="11"/>
          </p:nvPr>
        </p:nvSpPr>
        <p:spPr>
          <a:xfrm>
            <a:off x="725875" y="1347630"/>
            <a:ext cx="7334655" cy="3204931"/>
          </a:xfrm>
        </p:spPr>
        <p:txBody>
          <a:bodyPr vert="horz" lIns="0" tIns="45720" rIns="91440" bIns="45720" rtlCol="0" anchor="t">
            <a:normAutofit/>
          </a:bodyPr>
          <a:lstStyle/>
          <a:p>
            <a:pPr algn="l">
              <a:lnSpc>
                <a:spcPct val="90000"/>
              </a:lnSpc>
              <a:spcBef>
                <a:spcPts val="1000"/>
              </a:spcBef>
              <a:spcAft>
                <a:spcPts val="0"/>
              </a:spcAft>
            </a:pPr>
            <a:r>
              <a:rPr lang="en-US" sz="2800">
                <a:latin typeface="Segoe UI"/>
                <a:cs typeface="Calibri"/>
              </a:rPr>
              <a:t>What? </a:t>
            </a:r>
            <a:endParaRPr lang="en-US"/>
          </a:p>
          <a:p>
            <a:pPr marL="228600" indent="-228600" algn="l">
              <a:lnSpc>
                <a:spcPct val="90000"/>
              </a:lnSpc>
              <a:spcBef>
                <a:spcPts val="1000"/>
              </a:spcBef>
              <a:spcAft>
                <a:spcPts val="0"/>
              </a:spcAft>
              <a:buFont typeface="Arial"/>
              <a:buChar char="•"/>
            </a:pPr>
            <a:r>
              <a:rPr lang="en-US" sz="2800">
                <a:latin typeface="Segoe UI"/>
                <a:cs typeface="Calibri"/>
              </a:rPr>
              <a:t>Treatment expenses disputes</a:t>
            </a:r>
            <a:endParaRPr lang="en-US"/>
          </a:p>
          <a:p>
            <a:pPr marL="457200" indent="-457200" algn="l">
              <a:lnSpc>
                <a:spcPct val="90000"/>
              </a:lnSpc>
              <a:spcBef>
                <a:spcPts val="1000"/>
              </a:spcBef>
              <a:spcAft>
                <a:spcPts val="0"/>
              </a:spcAft>
              <a:buFont typeface="Arial"/>
              <a:buChar char="•"/>
            </a:pPr>
            <a:endParaRPr lang="en-US" sz="1400">
              <a:latin typeface="Segoe UI"/>
              <a:cs typeface="Calibri"/>
            </a:endParaRPr>
          </a:p>
          <a:p>
            <a:pPr algn="l">
              <a:lnSpc>
                <a:spcPct val="90000"/>
              </a:lnSpc>
              <a:spcBef>
                <a:spcPts val="1000"/>
              </a:spcBef>
              <a:spcAft>
                <a:spcPts val="0"/>
              </a:spcAft>
            </a:pPr>
            <a:r>
              <a:rPr lang="en-US" sz="2800">
                <a:latin typeface="Segoe UI"/>
                <a:cs typeface="Calibri"/>
              </a:rPr>
              <a:t>Why?</a:t>
            </a:r>
            <a:endParaRPr lang="en-US"/>
          </a:p>
          <a:p>
            <a:pPr marL="229870" indent="-229870" algn="l">
              <a:lnSpc>
                <a:spcPct val="90000"/>
              </a:lnSpc>
              <a:spcBef>
                <a:spcPts val="1000"/>
              </a:spcBef>
              <a:spcAft>
                <a:spcPts val="0"/>
              </a:spcAft>
              <a:buFont typeface="Arial,Sans-Serif"/>
              <a:buChar char="•"/>
            </a:pPr>
            <a:r>
              <a:rPr lang="en-US" sz="2600">
                <a:latin typeface="Segoe UI"/>
                <a:cs typeface="Segoe UI"/>
              </a:rPr>
              <a:t>Practical considerations</a:t>
            </a:r>
          </a:p>
          <a:p>
            <a:pPr marL="229870" indent="-229870" algn="l">
              <a:lnSpc>
                <a:spcPct val="90000"/>
              </a:lnSpc>
              <a:spcBef>
                <a:spcPts val="1000"/>
              </a:spcBef>
              <a:spcAft>
                <a:spcPts val="0"/>
              </a:spcAft>
              <a:buFont typeface="Arial,Sans-Serif"/>
              <a:buChar char="•"/>
            </a:pPr>
            <a:r>
              <a:rPr lang="en-US" sz="2600">
                <a:latin typeface="Segoe UI"/>
                <a:cs typeface="Segoe UI"/>
              </a:rPr>
              <a:t>Potential benefits</a:t>
            </a:r>
          </a:p>
          <a:p>
            <a:pPr marL="229870" indent="-229870" algn="l">
              <a:lnSpc>
                <a:spcPct val="90000"/>
              </a:lnSpc>
              <a:spcBef>
                <a:spcPts val="1000"/>
              </a:spcBef>
              <a:spcAft>
                <a:spcPts val="0"/>
              </a:spcAft>
              <a:buFont typeface="Arial,Sans-Serif"/>
              <a:buChar char="•"/>
            </a:pPr>
            <a:endParaRPr lang="en-US" sz="2600">
              <a:latin typeface="Segoe UI"/>
              <a:cs typeface="Segoe UI"/>
            </a:endParaRPr>
          </a:p>
          <a:p>
            <a:pPr marL="1200150" lvl="2" indent="-285750">
              <a:lnSpc>
                <a:spcPct val="90000"/>
              </a:lnSpc>
              <a:spcBef>
                <a:spcPts val="500"/>
              </a:spcBef>
              <a:buFont typeface="Arial"/>
              <a:buChar char="•"/>
            </a:pPr>
            <a:endParaRPr lang="en-US" sz="2200">
              <a:cs typeface="Calibri"/>
            </a:endParaRPr>
          </a:p>
          <a:p>
            <a:pPr marL="742950" lvl="1" indent="-285750">
              <a:lnSpc>
                <a:spcPct val="90000"/>
              </a:lnSpc>
              <a:spcBef>
                <a:spcPts val="500"/>
              </a:spcBef>
              <a:buFont typeface="Arial"/>
              <a:buChar char="•"/>
            </a:pPr>
            <a:endParaRPr lang="en-US" sz="2600">
              <a:cs typeface="Calibri"/>
            </a:endParaRPr>
          </a:p>
          <a:p>
            <a:endParaRPr lang="en-US"/>
          </a:p>
        </p:txBody>
      </p:sp>
      <p:sp>
        <p:nvSpPr>
          <p:cNvPr id="4" name="Date Placeholder 3">
            <a:extLst>
              <a:ext uri="{FF2B5EF4-FFF2-40B4-BE49-F238E27FC236}">
                <a16:creationId xmlns:a16="http://schemas.microsoft.com/office/drawing/2014/main" id="{22AD1AFF-F934-1B0C-AC72-7E32CB126BC3}"/>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D02232D6-5D2E-9A26-8559-EA23EEED8FBD}"/>
              </a:ext>
            </a:extLst>
          </p:cNvPr>
          <p:cNvSpPr>
            <a:spLocks noGrp="1"/>
          </p:cNvSpPr>
          <p:nvPr>
            <p:ph type="ftr" sz="quarter" idx="13"/>
          </p:nvPr>
        </p:nvSpPr>
        <p:spPr>
          <a:xfrm>
            <a:off x="423949" y="4747543"/>
            <a:ext cx="6020258" cy="344487"/>
          </a:xfrm>
        </p:spPr>
        <p:txBody>
          <a:bodyPr/>
          <a:lstStyle/>
          <a:p>
            <a:pPr algn="l"/>
            <a:endParaRPr lang="en-AU">
              <a:cs typeface="Segoe UI"/>
            </a:endParaRPr>
          </a:p>
        </p:txBody>
      </p:sp>
      <p:sp>
        <p:nvSpPr>
          <p:cNvPr id="6" name="TextBox 5">
            <a:extLst>
              <a:ext uri="{FF2B5EF4-FFF2-40B4-BE49-F238E27FC236}">
                <a16:creationId xmlns:a16="http://schemas.microsoft.com/office/drawing/2014/main" id="{F6416F7B-AD2B-9D8F-F821-2A247D644B47}"/>
              </a:ext>
            </a:extLst>
          </p:cNvPr>
          <p:cNvSpPr txBox="1"/>
          <p:nvPr/>
        </p:nvSpPr>
        <p:spPr>
          <a:xfrm>
            <a:off x="423949" y="290945"/>
            <a:ext cx="7334655" cy="1200329"/>
          </a:xfrm>
          <a:prstGeom prst="rect">
            <a:avLst/>
          </a:prstGeom>
          <a:noFill/>
        </p:spPr>
        <p:txBody>
          <a:bodyPr wrap="square" lIns="91440" tIns="45720" rIns="91440" bIns="45720" rtlCol="0" anchor="t">
            <a:spAutoFit/>
          </a:bodyPr>
          <a:lstStyle/>
          <a:p>
            <a:r>
              <a:rPr lang="en-US" sz="2800" b="1">
                <a:latin typeface="Rockwell Nova"/>
              </a:rPr>
              <a:t>The future of Early Solutions &amp; s60 Early Solutions Pilot Program</a:t>
            </a:r>
            <a:br>
              <a:rPr lang="en-US" sz="1600" b="1"/>
            </a:br>
            <a:endParaRPr lang="en-US" sz="1600" b="1"/>
          </a:p>
        </p:txBody>
      </p:sp>
    </p:spTree>
    <p:extLst>
      <p:ext uri="{BB962C8B-B14F-4D97-AF65-F5344CB8AC3E}">
        <p14:creationId xmlns:p14="http://schemas.microsoft.com/office/powerpoint/2010/main" val="34683836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77BC79-D571-6F6D-CBAE-B980D2174BC3}"/>
              </a:ext>
            </a:extLst>
          </p:cNvPr>
          <p:cNvSpPr>
            <a:spLocks noGrp="1"/>
          </p:cNvSpPr>
          <p:nvPr>
            <p:ph type="body" sz="quarter" idx="11"/>
          </p:nvPr>
        </p:nvSpPr>
        <p:spPr>
          <a:xfrm>
            <a:off x="618974" y="969284"/>
            <a:ext cx="7334655" cy="3204931"/>
          </a:xfrm>
        </p:spPr>
        <p:txBody>
          <a:bodyPr vert="horz" lIns="0" tIns="45720" rIns="91440" bIns="45720" rtlCol="0" anchor="t">
            <a:normAutofit fontScale="92500" lnSpcReduction="10000"/>
          </a:bodyPr>
          <a:lstStyle/>
          <a:p>
            <a:pPr algn="l">
              <a:lnSpc>
                <a:spcPct val="90000"/>
              </a:lnSpc>
              <a:spcBef>
                <a:spcPts val="1000"/>
              </a:spcBef>
              <a:spcAft>
                <a:spcPts val="0"/>
              </a:spcAft>
            </a:pPr>
            <a:endParaRPr lang="en-US" sz="2800">
              <a:solidFill>
                <a:srgbClr val="000000"/>
              </a:solidFill>
              <a:latin typeface="Segoe UI"/>
              <a:ea typeface="Arial"/>
              <a:cs typeface="Calibri"/>
            </a:endParaRPr>
          </a:p>
          <a:p>
            <a:pPr algn="l">
              <a:lnSpc>
                <a:spcPct val="90000"/>
              </a:lnSpc>
              <a:spcBef>
                <a:spcPts val="1000"/>
              </a:spcBef>
              <a:spcAft>
                <a:spcPts val="0"/>
              </a:spcAft>
            </a:pPr>
            <a:r>
              <a:rPr lang="en-US" sz="2800">
                <a:solidFill>
                  <a:srgbClr val="000000"/>
                </a:solidFill>
                <a:latin typeface="Segoe UI"/>
                <a:ea typeface="Arial"/>
                <a:cs typeface="Calibri"/>
              </a:rPr>
              <a:t>Why?</a:t>
            </a:r>
            <a:endParaRPr lang="en-US" sz="2800">
              <a:latin typeface="Segoe UI"/>
            </a:endParaRPr>
          </a:p>
          <a:p>
            <a:pPr marL="229870" indent="-229870" algn="l">
              <a:lnSpc>
                <a:spcPct val="90000"/>
              </a:lnSpc>
              <a:spcBef>
                <a:spcPts val="1000"/>
              </a:spcBef>
              <a:spcAft>
                <a:spcPts val="0"/>
              </a:spcAft>
              <a:buFont typeface="Arial,Sans-Serif"/>
              <a:buChar char="•"/>
            </a:pPr>
            <a:r>
              <a:rPr lang="en-US" sz="2400">
                <a:latin typeface="Segoe UI"/>
                <a:cs typeface="Segoe UI"/>
              </a:rPr>
              <a:t>ILARS data:</a:t>
            </a:r>
          </a:p>
          <a:p>
            <a:pPr marL="742950" lvl="1" indent="-285750">
              <a:lnSpc>
                <a:spcPct val="90000"/>
              </a:lnSpc>
              <a:spcBef>
                <a:spcPts val="500"/>
              </a:spcBef>
              <a:buFont typeface="Arial,Sans-Serif"/>
              <a:buChar char="•"/>
            </a:pPr>
            <a:r>
              <a:rPr lang="en-US" sz="2400">
                <a:latin typeface="Segoe UI"/>
                <a:cs typeface="Segoe UI"/>
              </a:rPr>
              <a:t>Stage 3 grants for s.60s disputes in 2022 – 277</a:t>
            </a:r>
          </a:p>
          <a:p>
            <a:pPr marL="742950" lvl="1" indent="-285750" algn="l">
              <a:lnSpc>
                <a:spcPct val="90000"/>
              </a:lnSpc>
              <a:spcBef>
                <a:spcPts val="500"/>
              </a:spcBef>
              <a:spcAft>
                <a:spcPts val="0"/>
              </a:spcAft>
              <a:buFont typeface="Arial,Sans-Serif"/>
              <a:buChar char="•"/>
            </a:pPr>
            <a:r>
              <a:rPr lang="en-US" sz="2400">
                <a:latin typeface="Segoe UI"/>
                <a:cs typeface="Segoe UI"/>
              </a:rPr>
              <a:t>Outcome not </a:t>
            </a:r>
            <a:r>
              <a:rPr lang="en-US" sz="2400" err="1">
                <a:latin typeface="Segoe UI"/>
                <a:cs typeface="Segoe UI"/>
              </a:rPr>
              <a:t>favourable</a:t>
            </a:r>
            <a:r>
              <a:rPr lang="en-US" sz="2400">
                <a:latin typeface="Segoe UI"/>
                <a:cs typeface="Segoe UI"/>
              </a:rPr>
              <a:t> to worker – 16</a:t>
            </a:r>
          </a:p>
          <a:p>
            <a:pPr marL="742950" lvl="1" indent="-285750" algn="l">
              <a:lnSpc>
                <a:spcPct val="90000"/>
              </a:lnSpc>
              <a:spcBef>
                <a:spcPts val="500"/>
              </a:spcBef>
              <a:spcAft>
                <a:spcPts val="0"/>
              </a:spcAft>
              <a:buFont typeface="Arial,Sans-Serif"/>
              <a:buChar char="•"/>
            </a:pPr>
            <a:r>
              <a:rPr lang="en-US" sz="2400">
                <a:latin typeface="Segoe UI"/>
                <a:cs typeface="Segoe UI"/>
              </a:rPr>
              <a:t>Average days to resolution</a:t>
            </a:r>
          </a:p>
          <a:p>
            <a:pPr marL="1200150" lvl="2" indent="-285750">
              <a:lnSpc>
                <a:spcPct val="90000"/>
              </a:lnSpc>
              <a:spcBef>
                <a:spcPts val="500"/>
              </a:spcBef>
              <a:buFont typeface="Arial,Sans-Serif"/>
              <a:buChar char="•"/>
            </a:pPr>
            <a:r>
              <a:rPr lang="en-US" sz="2000">
                <a:latin typeface="Segoe UI"/>
                <a:cs typeface="Segoe UI"/>
              </a:rPr>
              <a:t>Prior to PIC – 277 days</a:t>
            </a:r>
          </a:p>
          <a:p>
            <a:pPr marL="1200150" lvl="2" indent="-285750">
              <a:lnSpc>
                <a:spcPct val="90000"/>
              </a:lnSpc>
              <a:spcBef>
                <a:spcPts val="500"/>
              </a:spcBef>
              <a:buFont typeface="Arial,Sans-Serif"/>
              <a:buChar char="•"/>
            </a:pPr>
            <a:r>
              <a:rPr lang="en-US" sz="2000">
                <a:latin typeface="Segoe UI"/>
                <a:ea typeface="Calibri"/>
                <a:cs typeface="Segoe UI"/>
              </a:rPr>
              <a:t>Teleconference – 421 days</a:t>
            </a:r>
          </a:p>
          <a:p>
            <a:pPr marL="1200150" lvl="2" indent="-285750">
              <a:lnSpc>
                <a:spcPct val="90000"/>
              </a:lnSpc>
              <a:spcBef>
                <a:spcPts val="500"/>
              </a:spcBef>
              <a:buFont typeface="Arial,Sans-Serif"/>
              <a:buChar char="•"/>
            </a:pPr>
            <a:r>
              <a:rPr lang="en-US" sz="2000">
                <a:latin typeface="Segoe UI"/>
                <a:ea typeface="Calibri"/>
                <a:cs typeface="Segoe UI"/>
              </a:rPr>
              <a:t>Following Hearing – 538 days</a:t>
            </a:r>
          </a:p>
          <a:p>
            <a:pPr marL="229870" indent="-229870" algn="l">
              <a:lnSpc>
                <a:spcPct val="90000"/>
              </a:lnSpc>
              <a:spcBef>
                <a:spcPts val="1000"/>
              </a:spcBef>
              <a:spcAft>
                <a:spcPts val="0"/>
              </a:spcAft>
              <a:buFont typeface="Arial,Sans-Serif"/>
              <a:buChar char="•"/>
            </a:pPr>
            <a:endParaRPr lang="en-US" sz="2600">
              <a:latin typeface="Segoe UI"/>
              <a:ea typeface="Calibri"/>
              <a:cs typeface="Calibri"/>
            </a:endParaRPr>
          </a:p>
          <a:p>
            <a:pPr marL="229870" indent="-229870" algn="l">
              <a:lnSpc>
                <a:spcPct val="90000"/>
              </a:lnSpc>
              <a:spcBef>
                <a:spcPts val="1000"/>
              </a:spcBef>
              <a:spcAft>
                <a:spcPts val="0"/>
              </a:spcAft>
              <a:buFont typeface="Arial,Sans-Serif"/>
              <a:buChar char="•"/>
            </a:pPr>
            <a:endParaRPr lang="en-US" sz="950">
              <a:latin typeface="Calibri"/>
              <a:ea typeface="Calibri"/>
              <a:cs typeface="Arial"/>
            </a:endParaRPr>
          </a:p>
        </p:txBody>
      </p:sp>
      <p:sp>
        <p:nvSpPr>
          <p:cNvPr id="3" name="Title 2">
            <a:extLst>
              <a:ext uri="{FF2B5EF4-FFF2-40B4-BE49-F238E27FC236}">
                <a16:creationId xmlns:a16="http://schemas.microsoft.com/office/drawing/2014/main" id="{D16ACD16-DB18-7766-6806-1A18FCCEA8B6}"/>
              </a:ext>
            </a:extLst>
          </p:cNvPr>
          <p:cNvSpPr>
            <a:spLocks noGrp="1"/>
          </p:cNvSpPr>
          <p:nvPr>
            <p:ph type="title"/>
          </p:nvPr>
        </p:nvSpPr>
        <p:spPr>
          <a:xfrm>
            <a:off x="485971" y="398499"/>
            <a:ext cx="7068193" cy="754115"/>
          </a:xfrm>
        </p:spPr>
        <p:txBody>
          <a:bodyPr/>
          <a:lstStyle/>
          <a:p>
            <a:endParaRPr lang="en-US">
              <a:latin typeface="Rockwell"/>
            </a:endParaRPr>
          </a:p>
          <a:p>
            <a:r>
              <a:rPr lang="en-US" b="1">
                <a:latin typeface="Rockwell Nova"/>
                <a:cs typeface="+mn-cs"/>
              </a:rPr>
              <a:t>The future of Early Solutions &amp; s60 Early </a:t>
            </a:r>
            <a:r>
              <a:rPr lang="en-US">
                <a:latin typeface="Rockwell Nova"/>
                <a:cs typeface="+mn-cs"/>
              </a:rPr>
              <a:t>Solutions</a:t>
            </a:r>
            <a:r>
              <a:rPr lang="en-US" b="1">
                <a:latin typeface="Rockwell Nova"/>
                <a:cs typeface="+mn-cs"/>
              </a:rPr>
              <a:t> Pilot Program</a:t>
            </a:r>
            <a:endParaRPr lang="en-US">
              <a:latin typeface="Rockwell Nova"/>
              <a:cs typeface="Segoe UI"/>
            </a:endParaRPr>
          </a:p>
        </p:txBody>
      </p:sp>
      <p:sp>
        <p:nvSpPr>
          <p:cNvPr id="4" name="Date Placeholder 3">
            <a:extLst>
              <a:ext uri="{FF2B5EF4-FFF2-40B4-BE49-F238E27FC236}">
                <a16:creationId xmlns:a16="http://schemas.microsoft.com/office/drawing/2014/main" id="{12576734-2F7C-D108-5917-4D56270BE32E}"/>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EA2F986B-7AEE-AE25-2652-A7DCDDB57197}"/>
              </a:ext>
            </a:extLst>
          </p:cNvPr>
          <p:cNvSpPr>
            <a:spLocks noGrp="1"/>
          </p:cNvSpPr>
          <p:nvPr>
            <p:ph type="ftr" sz="quarter" idx="13"/>
          </p:nvPr>
        </p:nvSpPr>
        <p:spPr/>
        <p:txBody>
          <a:bodyPr/>
          <a:lstStyle/>
          <a:p>
            <a:pPr algn="l"/>
            <a:endParaRPr lang="en-AU">
              <a:cs typeface="Segoe UI"/>
            </a:endParaRPr>
          </a:p>
        </p:txBody>
      </p:sp>
    </p:spTree>
    <p:extLst>
      <p:ext uri="{BB962C8B-B14F-4D97-AF65-F5344CB8AC3E}">
        <p14:creationId xmlns:p14="http://schemas.microsoft.com/office/powerpoint/2010/main" val="21924394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3D86A8-A0D6-4BC3-8259-0AD95097BAE5}"/>
              </a:ext>
            </a:extLst>
          </p:cNvPr>
          <p:cNvSpPr>
            <a:spLocks noGrp="1"/>
          </p:cNvSpPr>
          <p:nvPr>
            <p:ph type="body" sz="quarter" idx="11"/>
          </p:nvPr>
        </p:nvSpPr>
        <p:spPr>
          <a:xfrm>
            <a:off x="668980" y="1488824"/>
            <a:ext cx="7334655" cy="3204931"/>
          </a:xfrm>
        </p:spPr>
        <p:txBody>
          <a:bodyPr vert="horz" lIns="0" tIns="45720" rIns="91440" bIns="45720" rtlCol="0" anchor="t">
            <a:normAutofit/>
          </a:bodyPr>
          <a:lstStyle/>
          <a:p>
            <a:pPr algn="l">
              <a:lnSpc>
                <a:spcPct val="90000"/>
              </a:lnSpc>
              <a:spcBef>
                <a:spcPts val="1000"/>
              </a:spcBef>
              <a:spcAft>
                <a:spcPts val="0"/>
              </a:spcAft>
            </a:pPr>
            <a:r>
              <a:rPr lang="en-US" sz="2800">
                <a:latin typeface="Segoe UI"/>
                <a:cs typeface="Calibri"/>
              </a:rPr>
              <a:t>How will it work?</a:t>
            </a:r>
          </a:p>
          <a:p>
            <a:pPr marL="285750" indent="-285750" algn="l">
              <a:lnSpc>
                <a:spcPct val="90000"/>
              </a:lnSpc>
              <a:spcBef>
                <a:spcPts val="1000"/>
              </a:spcBef>
              <a:spcAft>
                <a:spcPts val="0"/>
              </a:spcAft>
              <a:buFont typeface="Arial"/>
              <a:buChar char="•"/>
            </a:pPr>
            <a:r>
              <a:rPr lang="en-US" sz="2600">
                <a:latin typeface="Segoe UI"/>
                <a:cs typeface="Calibri"/>
              </a:rPr>
              <a:t>Process</a:t>
            </a:r>
          </a:p>
          <a:p>
            <a:pPr marL="285750" indent="-285750" algn="l">
              <a:lnSpc>
                <a:spcPct val="90000"/>
              </a:lnSpc>
              <a:spcBef>
                <a:spcPts val="1000"/>
              </a:spcBef>
              <a:spcAft>
                <a:spcPts val="0"/>
              </a:spcAft>
              <a:buFont typeface="Arial"/>
              <a:buChar char="•"/>
            </a:pPr>
            <a:r>
              <a:rPr lang="en-US" sz="2600">
                <a:latin typeface="Segoe UI"/>
                <a:cs typeface="Calibri"/>
              </a:rPr>
              <a:t>Escalation or extension of time</a:t>
            </a:r>
          </a:p>
          <a:p>
            <a:pPr marL="285750" indent="-285750" algn="l">
              <a:lnSpc>
                <a:spcPct val="90000"/>
              </a:lnSpc>
              <a:spcBef>
                <a:spcPts val="1000"/>
              </a:spcBef>
              <a:spcAft>
                <a:spcPts val="0"/>
              </a:spcAft>
              <a:buFont typeface="Arial"/>
              <a:buChar char="•"/>
            </a:pPr>
            <a:r>
              <a:rPr lang="en-US" sz="2600">
                <a:latin typeface="Segoe UI"/>
                <a:cs typeface="Calibri"/>
              </a:rPr>
              <a:t>Timelines</a:t>
            </a:r>
            <a:r>
              <a:rPr lang="en-US" sz="2800">
                <a:latin typeface="Segoe UI"/>
                <a:cs typeface="Calibri"/>
              </a:rPr>
              <a:t> </a:t>
            </a:r>
          </a:p>
          <a:p>
            <a:endParaRPr lang="en-US"/>
          </a:p>
        </p:txBody>
      </p:sp>
      <p:sp>
        <p:nvSpPr>
          <p:cNvPr id="4" name="Date Placeholder 3">
            <a:extLst>
              <a:ext uri="{FF2B5EF4-FFF2-40B4-BE49-F238E27FC236}">
                <a16:creationId xmlns:a16="http://schemas.microsoft.com/office/drawing/2014/main" id="{C039079C-5E72-CD24-F6A0-BD22A9CD7170}"/>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0A52FCB7-5D1A-01F8-85A0-89CBFD7516D2}"/>
              </a:ext>
            </a:extLst>
          </p:cNvPr>
          <p:cNvSpPr>
            <a:spLocks noGrp="1"/>
          </p:cNvSpPr>
          <p:nvPr>
            <p:ph type="ftr" sz="quarter" idx="13"/>
          </p:nvPr>
        </p:nvSpPr>
        <p:spPr/>
        <p:txBody>
          <a:bodyPr/>
          <a:lstStyle/>
          <a:p>
            <a:pPr algn="l"/>
            <a:endParaRPr lang="en-AU">
              <a:cs typeface="Segoe UI"/>
            </a:endParaRPr>
          </a:p>
        </p:txBody>
      </p:sp>
      <p:sp>
        <p:nvSpPr>
          <p:cNvPr id="7" name="Title 6">
            <a:extLst>
              <a:ext uri="{FF2B5EF4-FFF2-40B4-BE49-F238E27FC236}">
                <a16:creationId xmlns:a16="http://schemas.microsoft.com/office/drawing/2014/main" id="{DA3D915A-0CAC-4EA8-CC1C-7EE092EC4031}"/>
              </a:ext>
            </a:extLst>
          </p:cNvPr>
          <p:cNvSpPr>
            <a:spLocks noGrp="1"/>
          </p:cNvSpPr>
          <p:nvPr>
            <p:ph type="title"/>
          </p:nvPr>
        </p:nvSpPr>
        <p:spPr>
          <a:xfrm>
            <a:off x="373145" y="621736"/>
            <a:ext cx="7068193" cy="510183"/>
          </a:xfrm>
        </p:spPr>
        <p:txBody>
          <a:bodyPr/>
          <a:lstStyle/>
          <a:p>
            <a:br>
              <a:rPr lang="en-US" b="1">
                <a:latin typeface="Rockwell Nova" panose="02060503020205020403" pitchFamily="18" charset="0"/>
                <a:cs typeface="+mn-cs"/>
              </a:rPr>
            </a:br>
            <a:br>
              <a:rPr lang="en-US" b="1">
                <a:latin typeface="Rockwell Nova" panose="02060503020205020403" pitchFamily="18" charset="0"/>
                <a:cs typeface="+mn-cs"/>
              </a:rPr>
            </a:br>
            <a:r>
              <a:rPr lang="en-US" b="1">
                <a:latin typeface="Rockwell Nova"/>
                <a:cs typeface="+mn-cs"/>
              </a:rPr>
              <a:t>The future of Early Solutions &amp; s60 Early </a:t>
            </a:r>
            <a:r>
              <a:rPr lang="en-US">
                <a:latin typeface="Rockwell Nova"/>
                <a:cs typeface="+mn-cs"/>
              </a:rPr>
              <a:t>Solutions</a:t>
            </a:r>
            <a:r>
              <a:rPr lang="en-US" b="1">
                <a:latin typeface="Rockwell Nova"/>
                <a:cs typeface="+mn-cs"/>
              </a:rPr>
              <a:t> Pilot Program</a:t>
            </a:r>
            <a:endParaRPr lang="en-AU">
              <a:latin typeface="Rockwell Nova"/>
            </a:endParaRPr>
          </a:p>
        </p:txBody>
      </p:sp>
    </p:spTree>
    <p:extLst>
      <p:ext uri="{BB962C8B-B14F-4D97-AF65-F5344CB8AC3E}">
        <p14:creationId xmlns:p14="http://schemas.microsoft.com/office/powerpoint/2010/main" val="41458982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E49E46-35DD-5136-C360-6492EAB8CF0E}"/>
              </a:ext>
            </a:extLst>
          </p:cNvPr>
          <p:cNvSpPr>
            <a:spLocks noGrp="1"/>
          </p:cNvSpPr>
          <p:nvPr>
            <p:ph type="body" sz="quarter" idx="11"/>
          </p:nvPr>
        </p:nvSpPr>
        <p:spPr>
          <a:xfrm>
            <a:off x="461032" y="1311507"/>
            <a:ext cx="7334655" cy="3204931"/>
          </a:xfrm>
        </p:spPr>
        <p:txBody>
          <a:bodyPr vert="horz" lIns="0" tIns="45720" rIns="91440" bIns="45720" rtlCol="0" anchor="t">
            <a:normAutofit/>
          </a:bodyPr>
          <a:lstStyle/>
          <a:p>
            <a:pPr algn="l">
              <a:lnSpc>
                <a:spcPct val="90000"/>
              </a:lnSpc>
              <a:spcBef>
                <a:spcPts val="1000"/>
              </a:spcBef>
              <a:spcAft>
                <a:spcPts val="0"/>
              </a:spcAft>
            </a:pPr>
            <a:r>
              <a:rPr lang="en-US" sz="2800">
                <a:latin typeface="Segoe UI"/>
                <a:cs typeface="Calibri"/>
              </a:rPr>
              <a:t>Eligibility criteria</a:t>
            </a:r>
          </a:p>
          <a:p>
            <a:pPr marL="285750" indent="-285750" algn="l">
              <a:lnSpc>
                <a:spcPct val="90000"/>
              </a:lnSpc>
              <a:spcBef>
                <a:spcPts val="1000"/>
              </a:spcBef>
              <a:spcAft>
                <a:spcPts val="0"/>
              </a:spcAft>
              <a:buFont typeface="Arial"/>
              <a:buChar char="•"/>
            </a:pPr>
            <a:r>
              <a:rPr lang="en-US" sz="2400">
                <a:latin typeface="Segoe UI"/>
                <a:cs typeface="Calibri"/>
              </a:rPr>
              <a:t>Liability is disputed (ss78, 287A) - insufficient evidence</a:t>
            </a:r>
          </a:p>
          <a:p>
            <a:pPr marL="285750" indent="-285750" algn="l">
              <a:lnSpc>
                <a:spcPct val="90000"/>
              </a:lnSpc>
              <a:spcBef>
                <a:spcPts val="1000"/>
              </a:spcBef>
              <a:spcAft>
                <a:spcPts val="0"/>
              </a:spcAft>
              <a:buFont typeface="Arial"/>
              <a:buChar char="•"/>
            </a:pPr>
            <a:r>
              <a:rPr lang="en-US" sz="2400">
                <a:latin typeface="Segoe UI"/>
                <a:cs typeface="Calibri"/>
              </a:rPr>
              <a:t>No dispute about other entitlements (</a:t>
            </a:r>
            <a:r>
              <a:rPr lang="en-US" sz="2400" err="1">
                <a:latin typeface="Segoe UI"/>
                <a:cs typeface="Calibri"/>
              </a:rPr>
              <a:t>eg</a:t>
            </a:r>
            <a:r>
              <a:rPr lang="en-US" sz="2400">
                <a:latin typeface="Segoe UI"/>
                <a:cs typeface="Calibri"/>
              </a:rPr>
              <a:t> lump sum)</a:t>
            </a:r>
          </a:p>
          <a:p>
            <a:pPr marL="285750" indent="-285750" algn="l">
              <a:lnSpc>
                <a:spcPct val="90000"/>
              </a:lnSpc>
              <a:spcBef>
                <a:spcPts val="1000"/>
              </a:spcBef>
              <a:spcAft>
                <a:spcPts val="0"/>
              </a:spcAft>
              <a:buFont typeface="Arial"/>
              <a:buChar char="•"/>
            </a:pPr>
            <a:r>
              <a:rPr lang="en-US" sz="2400">
                <a:latin typeface="Segoe UI"/>
                <a:cs typeface="Calibri"/>
              </a:rPr>
              <a:t>Not impacted by s.59A</a:t>
            </a:r>
          </a:p>
          <a:p>
            <a:pPr marL="285750" indent="-285750" algn="l">
              <a:lnSpc>
                <a:spcPct val="90000"/>
              </a:lnSpc>
              <a:spcBef>
                <a:spcPts val="1000"/>
              </a:spcBef>
              <a:spcAft>
                <a:spcPts val="0"/>
              </a:spcAft>
              <a:buFont typeface="Arial"/>
              <a:buChar char="•"/>
            </a:pPr>
            <a:r>
              <a:rPr lang="en-US" sz="2400">
                <a:latin typeface="Segoe UI"/>
                <a:cs typeface="Calibri"/>
              </a:rPr>
              <a:t>Proposed treatment supported by treating/assessing health professional</a:t>
            </a:r>
          </a:p>
          <a:p>
            <a:endParaRPr lang="en-US"/>
          </a:p>
        </p:txBody>
      </p:sp>
      <p:sp>
        <p:nvSpPr>
          <p:cNvPr id="3" name="Title 2">
            <a:extLst>
              <a:ext uri="{FF2B5EF4-FFF2-40B4-BE49-F238E27FC236}">
                <a16:creationId xmlns:a16="http://schemas.microsoft.com/office/drawing/2014/main" id="{EC22C0B1-022B-7EB5-5DF3-E01E6CD4DA2D}"/>
              </a:ext>
            </a:extLst>
          </p:cNvPr>
          <p:cNvSpPr>
            <a:spLocks noGrp="1"/>
          </p:cNvSpPr>
          <p:nvPr>
            <p:ph type="title"/>
          </p:nvPr>
        </p:nvSpPr>
        <p:spPr>
          <a:xfrm>
            <a:off x="373145" y="-96337"/>
            <a:ext cx="7068193" cy="1248951"/>
          </a:xfrm>
        </p:spPr>
        <p:txBody>
          <a:bodyPr/>
          <a:lstStyle/>
          <a:p>
            <a:r>
              <a:rPr lang="en-US" b="1">
                <a:latin typeface="Rockwell Nova"/>
                <a:cs typeface="+mn-cs"/>
              </a:rPr>
              <a:t>The future of Early Solutions &amp; s60 Early </a:t>
            </a:r>
            <a:r>
              <a:rPr lang="en-US">
                <a:latin typeface="Rockwell Nova"/>
                <a:cs typeface="+mn-cs"/>
              </a:rPr>
              <a:t>Solutions</a:t>
            </a:r>
            <a:r>
              <a:rPr lang="en-US" b="1">
                <a:latin typeface="Rockwell Nova"/>
                <a:cs typeface="+mn-cs"/>
              </a:rPr>
              <a:t> Pilot Program</a:t>
            </a:r>
            <a:endParaRPr lang="en-US">
              <a:latin typeface="Rockwell Nova"/>
            </a:endParaRPr>
          </a:p>
        </p:txBody>
      </p:sp>
      <p:sp>
        <p:nvSpPr>
          <p:cNvPr id="4" name="Date Placeholder 3">
            <a:extLst>
              <a:ext uri="{FF2B5EF4-FFF2-40B4-BE49-F238E27FC236}">
                <a16:creationId xmlns:a16="http://schemas.microsoft.com/office/drawing/2014/main" id="{1BE3C1FA-03CB-2C8A-10CC-B54F9071C991}"/>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4B1E346E-7E60-C6B8-81C5-03F77B459C02}"/>
              </a:ext>
            </a:extLst>
          </p:cNvPr>
          <p:cNvSpPr>
            <a:spLocks noGrp="1"/>
          </p:cNvSpPr>
          <p:nvPr>
            <p:ph type="ftr" sz="quarter" idx="13"/>
          </p:nvPr>
        </p:nvSpPr>
        <p:spPr/>
        <p:txBody>
          <a:bodyPr/>
          <a:lstStyle/>
          <a:p>
            <a:pPr algn="l"/>
            <a:endParaRPr lang="en-AU">
              <a:cs typeface="Segoe UI"/>
            </a:endParaRPr>
          </a:p>
        </p:txBody>
      </p:sp>
    </p:spTree>
    <p:extLst>
      <p:ext uri="{BB962C8B-B14F-4D97-AF65-F5344CB8AC3E}">
        <p14:creationId xmlns:p14="http://schemas.microsoft.com/office/powerpoint/2010/main" val="21925882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F1B946-FB1F-4301-ACD2-27448DA87A91}"/>
              </a:ext>
            </a:extLst>
          </p:cNvPr>
          <p:cNvSpPr>
            <a:spLocks noGrp="1"/>
          </p:cNvSpPr>
          <p:nvPr>
            <p:ph type="body" sz="quarter" idx="11"/>
          </p:nvPr>
        </p:nvSpPr>
        <p:spPr>
          <a:xfrm>
            <a:off x="373145" y="1267509"/>
            <a:ext cx="7334655" cy="3204931"/>
          </a:xfrm>
        </p:spPr>
        <p:txBody>
          <a:bodyPr vert="horz" lIns="0" tIns="45720" rIns="91440" bIns="45720" rtlCol="0" anchor="t">
            <a:normAutofit/>
          </a:bodyPr>
          <a:lstStyle/>
          <a:p>
            <a:pPr algn="l">
              <a:lnSpc>
                <a:spcPct val="90000"/>
              </a:lnSpc>
              <a:spcBef>
                <a:spcPts val="1000"/>
              </a:spcBef>
              <a:spcAft>
                <a:spcPts val="0"/>
              </a:spcAft>
            </a:pPr>
            <a:r>
              <a:rPr lang="en-US" sz="2400">
                <a:latin typeface="Segoe UI"/>
                <a:cs typeface="Calibri"/>
              </a:rPr>
              <a:t>S</a:t>
            </a:r>
            <a:r>
              <a:rPr lang="en-US" sz="2800">
                <a:latin typeface="Segoe UI"/>
                <a:cs typeface="Calibri"/>
              </a:rPr>
              <a:t>uccess - what could it look like?</a:t>
            </a:r>
          </a:p>
          <a:p>
            <a:pPr marL="285750" indent="-285750" algn="l">
              <a:lnSpc>
                <a:spcPct val="90000"/>
              </a:lnSpc>
              <a:spcBef>
                <a:spcPts val="1000"/>
              </a:spcBef>
              <a:spcAft>
                <a:spcPts val="0"/>
              </a:spcAft>
              <a:buFont typeface="Arial"/>
              <a:buChar char="•"/>
            </a:pPr>
            <a:r>
              <a:rPr lang="en-US" sz="2400">
                <a:latin typeface="Segoe UI"/>
                <a:cs typeface="Calibri"/>
              </a:rPr>
              <a:t>Insurer review process</a:t>
            </a:r>
          </a:p>
          <a:p>
            <a:pPr marL="285750" indent="-285750" algn="l">
              <a:lnSpc>
                <a:spcPct val="90000"/>
              </a:lnSpc>
              <a:spcBef>
                <a:spcPts val="1000"/>
              </a:spcBef>
              <a:spcAft>
                <a:spcPts val="0"/>
              </a:spcAft>
              <a:buFont typeface="Arial"/>
              <a:buChar char="•"/>
            </a:pPr>
            <a:r>
              <a:rPr lang="en-US" sz="2400">
                <a:latin typeface="Segoe UI"/>
                <a:cs typeface="Calibri"/>
              </a:rPr>
              <a:t>Increase proportion of matters resolving before stage 3 funding is granted</a:t>
            </a:r>
          </a:p>
          <a:p>
            <a:pPr marL="285750" indent="-285750" algn="l">
              <a:lnSpc>
                <a:spcPct val="90000"/>
              </a:lnSpc>
              <a:spcBef>
                <a:spcPts val="1000"/>
              </a:spcBef>
              <a:spcAft>
                <a:spcPts val="0"/>
              </a:spcAft>
              <a:buFont typeface="Arial"/>
              <a:buChar char="•"/>
            </a:pPr>
            <a:r>
              <a:rPr lang="en-US" sz="2400">
                <a:latin typeface="Segoe UI"/>
                <a:cs typeface="Calibri"/>
              </a:rPr>
              <a:t>Facilitating PIC objectives </a:t>
            </a:r>
          </a:p>
          <a:p>
            <a:pPr marL="285750" indent="-285750" algn="l">
              <a:lnSpc>
                <a:spcPct val="90000"/>
              </a:lnSpc>
              <a:spcBef>
                <a:spcPts val="1000"/>
              </a:spcBef>
              <a:spcAft>
                <a:spcPts val="0"/>
              </a:spcAft>
              <a:buFont typeface="Arial"/>
              <a:buChar char="•"/>
            </a:pPr>
            <a:r>
              <a:rPr lang="en-US" sz="2400">
                <a:latin typeface="Segoe UI"/>
                <a:cs typeface="Calibri"/>
              </a:rPr>
              <a:t>Data on efficiency and effectiveness of early solutions programs</a:t>
            </a:r>
            <a:endParaRPr lang="en-US" sz="2400">
              <a:latin typeface="Segoe UI"/>
            </a:endParaRPr>
          </a:p>
        </p:txBody>
      </p:sp>
      <p:sp>
        <p:nvSpPr>
          <p:cNvPr id="3" name="Title 2">
            <a:extLst>
              <a:ext uri="{FF2B5EF4-FFF2-40B4-BE49-F238E27FC236}">
                <a16:creationId xmlns:a16="http://schemas.microsoft.com/office/drawing/2014/main" id="{0747FA7E-7E91-FED2-B59D-6792B858F2A1}"/>
              </a:ext>
            </a:extLst>
          </p:cNvPr>
          <p:cNvSpPr>
            <a:spLocks noGrp="1"/>
          </p:cNvSpPr>
          <p:nvPr>
            <p:ph type="title"/>
          </p:nvPr>
        </p:nvSpPr>
        <p:spPr>
          <a:xfrm>
            <a:off x="373145" y="189505"/>
            <a:ext cx="7068193" cy="802902"/>
          </a:xfrm>
        </p:spPr>
        <p:txBody>
          <a:bodyPr/>
          <a:lstStyle/>
          <a:p>
            <a:r>
              <a:rPr lang="en-US" b="1">
                <a:latin typeface="Rockwell Nova"/>
                <a:cs typeface="+mn-cs"/>
              </a:rPr>
              <a:t>The future of Early Solutions &amp; s60 Early </a:t>
            </a:r>
            <a:r>
              <a:rPr lang="en-US">
                <a:latin typeface="Rockwell Nova"/>
                <a:cs typeface="+mn-cs"/>
              </a:rPr>
              <a:t>Solutions</a:t>
            </a:r>
            <a:r>
              <a:rPr lang="en-US" b="1">
                <a:latin typeface="Rockwell Nova"/>
                <a:cs typeface="+mn-cs"/>
              </a:rPr>
              <a:t> Pilot Program</a:t>
            </a:r>
            <a:endParaRPr lang="en-US">
              <a:latin typeface="Rockwell Nova"/>
            </a:endParaRPr>
          </a:p>
        </p:txBody>
      </p:sp>
      <p:sp>
        <p:nvSpPr>
          <p:cNvPr id="4" name="Date Placeholder 3">
            <a:extLst>
              <a:ext uri="{FF2B5EF4-FFF2-40B4-BE49-F238E27FC236}">
                <a16:creationId xmlns:a16="http://schemas.microsoft.com/office/drawing/2014/main" id="{7FBA4DE0-C083-C9D8-E10F-BCD896A082AE}"/>
              </a:ext>
            </a:extLst>
          </p:cNvPr>
          <p:cNvSpPr>
            <a:spLocks noGrp="1"/>
          </p:cNvSpPr>
          <p:nvPr>
            <p:ph type="dt" sz="half" idx="12"/>
          </p:nvPr>
        </p:nvSpPr>
        <p:spPr/>
        <p:txBody>
          <a:bodyPr/>
          <a:lstStyle/>
          <a:p>
            <a:endParaRPr lang="en-AU"/>
          </a:p>
        </p:txBody>
      </p:sp>
      <p:sp>
        <p:nvSpPr>
          <p:cNvPr id="5" name="Footer Placeholder 4">
            <a:extLst>
              <a:ext uri="{FF2B5EF4-FFF2-40B4-BE49-F238E27FC236}">
                <a16:creationId xmlns:a16="http://schemas.microsoft.com/office/drawing/2014/main" id="{214568CD-0A27-D946-535C-513E55A4CA7B}"/>
              </a:ext>
            </a:extLst>
          </p:cNvPr>
          <p:cNvSpPr>
            <a:spLocks noGrp="1"/>
          </p:cNvSpPr>
          <p:nvPr>
            <p:ph type="ftr" sz="quarter" idx="13"/>
          </p:nvPr>
        </p:nvSpPr>
        <p:spPr/>
        <p:txBody>
          <a:bodyPr/>
          <a:lstStyle/>
          <a:p>
            <a:pPr algn="l"/>
            <a:endParaRPr lang="en-AU">
              <a:cs typeface="Segoe UI"/>
            </a:endParaRPr>
          </a:p>
        </p:txBody>
      </p:sp>
    </p:spTree>
    <p:extLst>
      <p:ext uri="{BB962C8B-B14F-4D97-AF65-F5344CB8AC3E}">
        <p14:creationId xmlns:p14="http://schemas.microsoft.com/office/powerpoint/2010/main" val="400269668"/>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_rels/theme7.xml.rels><?xml version="1.0" encoding="UTF-8" standalone="yes"?>
<Relationships xmlns="http://schemas.openxmlformats.org/package/2006/relationships"><Relationship Id="rId1" Type="http://schemas.openxmlformats.org/officeDocument/2006/relationships/image" Target="../media/image24.jpeg"/></Relationships>
</file>

<file path=ppt/theme/theme1.xml><?xml version="1.0" encoding="utf-8"?>
<a:theme xmlns:a="http://schemas.openxmlformats.org/drawingml/2006/main" name="WIRO Template - DRAFT">
  <a:themeElements>
    <a:clrScheme name="Custom 1">
      <a:dk1>
        <a:sysClr val="windowText" lastClr="000000"/>
      </a:dk1>
      <a:lt1>
        <a:srgbClr val="FFFFFF"/>
      </a:lt1>
      <a:dk2>
        <a:srgbClr val="1F497D"/>
      </a:dk2>
      <a:lt2>
        <a:srgbClr val="FFFFFF"/>
      </a:lt2>
      <a:accent1>
        <a:srgbClr val="41A8E0"/>
      </a:accent1>
      <a:accent2>
        <a:srgbClr val="3C74BC"/>
      </a:accent2>
      <a:accent3>
        <a:srgbClr val="274294"/>
      </a:accent3>
      <a:accent4>
        <a:srgbClr val="FF0000"/>
      </a:accent4>
      <a:accent5>
        <a:srgbClr val="FFFF00"/>
      </a:accent5>
      <a:accent6>
        <a:srgbClr val="00B050"/>
      </a:accent6>
      <a:hlink>
        <a:srgbClr val="0000FF"/>
      </a:hlink>
      <a:folHlink>
        <a:srgbClr val="800080"/>
      </a:folHlink>
    </a:clrScheme>
    <a:fontScheme name="IRO Sego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RO Powerpoint Template" id="{C1692320-0A57-4437-8478-116C73893BA3}" vid="{4AC3F98E-8422-4D37-8EDF-D8E5F6FE833B}"/>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RA">
  <a:themeElements>
    <a:clrScheme name="SIRA_Teal-Main">
      <a:dk1>
        <a:srgbClr val="22272B"/>
      </a:dk1>
      <a:lt1>
        <a:srgbClr val="FFFFFF"/>
      </a:lt1>
      <a:dk2>
        <a:srgbClr val="0B3F47"/>
      </a:dk2>
      <a:lt2>
        <a:srgbClr val="D1EEEA"/>
      </a:lt2>
      <a:accent1>
        <a:srgbClr val="2E808E"/>
      </a:accent1>
      <a:accent2>
        <a:srgbClr val="8CDBE5"/>
      </a:accent2>
      <a:accent3>
        <a:srgbClr val="630019"/>
      </a:accent3>
      <a:accent4>
        <a:srgbClr val="FFB8C1"/>
      </a:accent4>
      <a:accent5>
        <a:srgbClr val="495054"/>
      </a:accent5>
      <a:accent6>
        <a:srgbClr val="FFE6EA"/>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C142C71-927F-4FAF-8B58-4998E6147230}" vid="{DAD09BB1-3B89-4C90-8120-B7343D50F22A}"/>
    </a:ext>
  </a:extLst>
</a:theme>
</file>

<file path=ppt/theme/theme5.xml><?xml version="1.0" encoding="utf-8"?>
<a:theme xmlns:a="http://schemas.openxmlformats.org/drawingml/2006/main" name="SIRA_Teal-Main">
  <a:themeElements>
    <a:clrScheme name="SIRA_Teal-Main">
      <a:dk1>
        <a:srgbClr val="22272B"/>
      </a:dk1>
      <a:lt1>
        <a:srgbClr val="FFFFFF"/>
      </a:lt1>
      <a:dk2>
        <a:srgbClr val="0B3F47"/>
      </a:dk2>
      <a:lt2>
        <a:srgbClr val="D1EEEA"/>
      </a:lt2>
      <a:accent1>
        <a:srgbClr val="2E808E"/>
      </a:accent1>
      <a:accent2>
        <a:srgbClr val="8CDBE5"/>
      </a:accent2>
      <a:accent3>
        <a:srgbClr val="630019"/>
      </a:accent3>
      <a:accent4>
        <a:srgbClr val="FFB8C1"/>
      </a:accent4>
      <a:accent5>
        <a:srgbClr val="495054"/>
      </a:accent5>
      <a:accent6>
        <a:srgbClr val="FFE6EA"/>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RA_Teal-Main" id="{AACCB4C1-2B3C-4E29-8FE1-05F07D34DABB}" vid="{281453F4-121C-4DE6-AC5E-0F12409FA0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Harmony">
  <a:themeElements>
    <a:clrScheme name="Harmony">
      <a:dk1>
        <a:srgbClr val="5E5E5E"/>
      </a:dk1>
      <a:lt1>
        <a:srgbClr val="5E0033"/>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286ccee-1754-43ea-967e-4c96fe5db533">
      <UserInfo>
        <DisplayName>Marilyn Cassidy</DisplayName>
        <AccountId>43</AccountId>
        <AccountType/>
      </UserInfo>
      <UserInfo>
        <DisplayName>Ashley Payne</DisplayName>
        <AccountId>32</AccountId>
        <AccountType/>
      </UserInfo>
      <UserInfo>
        <DisplayName>Burcu Yaroglu</DisplayName>
        <AccountId>86</AccountId>
        <AccountType/>
      </UserInfo>
      <UserInfo>
        <DisplayName>Christie Echo</DisplayName>
        <AccountId>110</AccountId>
        <AccountType/>
      </UserInfo>
      <UserInfo>
        <DisplayName>Donna Heaton</DisplayName>
        <AccountId>9</AccountId>
        <AccountType/>
      </UserInfo>
      <UserInfo>
        <DisplayName>Michelle Riordan</DisplayName>
        <AccountId>18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EDBA9E5A09A542913B7A61BEC73209" ma:contentTypeVersion="4" ma:contentTypeDescription="Create a new document." ma:contentTypeScope="" ma:versionID="5b2de8553749b10618fb7ab1fa57df33">
  <xsd:schema xmlns:xsd="http://www.w3.org/2001/XMLSchema" xmlns:xs="http://www.w3.org/2001/XMLSchema" xmlns:p="http://schemas.microsoft.com/office/2006/metadata/properties" xmlns:ns2="547e6960-2200-47fa-9e0f-fbf452f4ff0f" xmlns:ns3="2286ccee-1754-43ea-967e-4c96fe5db533" targetNamespace="http://schemas.microsoft.com/office/2006/metadata/properties" ma:root="true" ma:fieldsID="548cd17910410d329cd7c93639d54d9a" ns2:_="" ns3:_="">
    <xsd:import namespace="547e6960-2200-47fa-9e0f-fbf452f4ff0f"/>
    <xsd:import namespace="2286ccee-1754-43ea-967e-4c96fe5db53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7e6960-2200-47fa-9e0f-fbf452f4f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86ccee-1754-43ea-967e-4c96fe5db5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61458E-446E-4876-97A8-ED8CA3122B64}">
  <ds:schemaRefs>
    <ds:schemaRef ds:uri="http://schemas.microsoft.com/sharepoint/v3/contenttype/forms"/>
  </ds:schemaRefs>
</ds:datastoreItem>
</file>

<file path=customXml/itemProps2.xml><?xml version="1.0" encoding="utf-8"?>
<ds:datastoreItem xmlns:ds="http://schemas.openxmlformats.org/officeDocument/2006/customXml" ds:itemID="{606A544E-DDF3-4F79-960C-90CA0FDCECE3}">
  <ds:schemaRefs>
    <ds:schemaRef ds:uri="547e6960-2200-47fa-9e0f-fbf452f4ff0f"/>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2286ccee-1754-43ea-967e-4c96fe5db53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158DF09-EC9A-44A9-8974-A8F0022447CD}">
  <ds:schemaRefs>
    <ds:schemaRef ds:uri="2286ccee-1754-43ea-967e-4c96fe5db533"/>
    <ds:schemaRef ds:uri="547e6960-2200-47fa-9e0f-fbf452f4ff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9015</Words>
  <Application>Microsoft Office PowerPoint</Application>
  <PresentationFormat>On-screen Show (16:9)</PresentationFormat>
  <Paragraphs>1038</Paragraphs>
  <Slides>132</Slides>
  <Notes>67</Notes>
  <HiddenSlides>0</HiddenSlides>
  <MMClips>0</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132</vt:i4>
      </vt:variant>
    </vt:vector>
  </HeadingPairs>
  <TitlesOfParts>
    <vt:vector size="162" baseType="lpstr">
      <vt:lpstr>Arial</vt:lpstr>
      <vt:lpstr>Arial,Sans-Serif</vt:lpstr>
      <vt:lpstr>Baskerville</vt:lpstr>
      <vt:lpstr>Calibri</vt:lpstr>
      <vt:lpstr>Calibri Light</vt:lpstr>
      <vt:lpstr>Calibri,Sans-Serif</vt:lpstr>
      <vt:lpstr>Courier New</vt:lpstr>
      <vt:lpstr>Garamond</vt:lpstr>
      <vt:lpstr>Gotham</vt:lpstr>
      <vt:lpstr>Hoefler Text</vt:lpstr>
      <vt:lpstr>Lucida Sans</vt:lpstr>
      <vt:lpstr>MuseoSlab-700</vt:lpstr>
      <vt:lpstr>Public Sans</vt:lpstr>
      <vt:lpstr>Public Sans Light</vt:lpstr>
      <vt:lpstr>Public Sans SemiBold</vt:lpstr>
      <vt:lpstr>Public Sans Thin</vt:lpstr>
      <vt:lpstr>Rockwell</vt:lpstr>
      <vt:lpstr>Rockwell Nova</vt:lpstr>
      <vt:lpstr>Segoe UI</vt:lpstr>
      <vt:lpstr>Times New Roman</vt:lpstr>
      <vt:lpstr>Times Roman</vt:lpstr>
      <vt:lpstr>Wingdings</vt:lpstr>
      <vt:lpstr>Wingdings 2</vt:lpstr>
      <vt:lpstr>WIRO Template - DRAFT</vt:lpstr>
      <vt:lpstr>Organic</vt:lpstr>
      <vt:lpstr>Office Theme</vt:lpstr>
      <vt:lpstr>SIRA</vt:lpstr>
      <vt:lpstr>SIRA_Teal-Main</vt:lpstr>
      <vt:lpstr>Office Theme</vt:lpstr>
      <vt:lpstr>Harmony</vt:lpstr>
      <vt:lpstr>PowerPoint Presentation</vt:lpstr>
      <vt:lpstr>Acknowledgement of country</vt:lpstr>
      <vt:lpstr>PowerPoint Presentation</vt:lpstr>
      <vt:lpstr>PowerPoint Presentation</vt:lpstr>
      <vt:lpstr>Presenting Matters Effectively Before the Personal Injury Commission </vt:lpstr>
      <vt:lpstr>PowerPoint Presentation</vt:lpstr>
      <vt:lpstr>PowerPoint Presentation</vt:lpstr>
      <vt:lpstr>Presenting Matters Effectively Before the Personal Injury Commission _____________________________</vt:lpstr>
      <vt:lpstr>Section 3 - Personal Injury Commission Act 2020</vt:lpstr>
      <vt:lpstr>THE RULES </vt:lpstr>
      <vt:lpstr>Procedural Direction PIC3 - Documents and late documents </vt:lpstr>
      <vt:lpstr>Guiding Principle</vt:lpstr>
      <vt:lpstr>Workers Compensation Division</vt:lpstr>
      <vt:lpstr>PIC Rules</vt:lpstr>
      <vt:lpstr>PIC Rules</vt:lpstr>
      <vt:lpstr>PIC Rules</vt:lpstr>
      <vt:lpstr>Procedural Direction PIC3 - Documents and late documents </vt:lpstr>
      <vt:lpstr>Procedural Direction PIC3 - Documents and late documents </vt:lpstr>
      <vt:lpstr>Is there an order that it should be in?</vt:lpstr>
      <vt:lpstr>Order of documents </vt:lpstr>
      <vt:lpstr>Order of documents </vt:lpstr>
      <vt:lpstr>Order of documents </vt:lpstr>
      <vt:lpstr>What goes in the statement?</vt:lpstr>
      <vt:lpstr>Procedural Direction PIC3</vt:lpstr>
      <vt:lpstr>Schedules of Earnings</vt:lpstr>
      <vt:lpstr>Late Documents at PIC</vt:lpstr>
      <vt:lpstr>Late Documents at PIC</vt:lpstr>
      <vt:lpstr>TIPS </vt:lpstr>
      <vt:lpstr>REMOVE DUPLICATES </vt:lpstr>
      <vt:lpstr>TIPS</vt:lpstr>
      <vt:lpstr>PowerPoint Presentation</vt:lpstr>
      <vt:lpstr>TIPS</vt:lpstr>
      <vt:lpstr>TIPS</vt:lpstr>
      <vt:lpstr>TIPS</vt:lpstr>
      <vt:lpstr>Anyone have any tips they wish to share?</vt:lpstr>
      <vt:lpstr>PowerPoint Presentation</vt:lpstr>
      <vt:lpstr>PowerPoint Presentation</vt:lpstr>
      <vt:lpstr>Holding Regulated Entities to Account: SIRA’s Enhanced Focus on Driving Better Scheme Outcomes</vt:lpstr>
      <vt:lpstr>PowerPoint Presentation</vt:lpstr>
      <vt:lpstr>Regulatory activity across CTP           </vt:lpstr>
      <vt:lpstr>Regulatory activity across WC           </vt:lpstr>
      <vt:lpstr>PowerPoint Presentation</vt:lpstr>
      <vt:lpstr>PowerPoint Presentation</vt:lpstr>
      <vt:lpstr>PowerPoint Presentation</vt:lpstr>
      <vt:lpstr>PowerPoint Presentation</vt:lpstr>
      <vt:lpstr>“Discussion of Frequently Asked Questions”</vt:lpstr>
      <vt:lpstr>Frequently Asked Questions:</vt:lpstr>
      <vt:lpstr>Frequently Asked Questions:</vt:lpstr>
      <vt:lpstr>Frequently Asked Questions:</vt:lpstr>
      <vt:lpstr>Frequently Asked Questions:</vt:lpstr>
      <vt:lpstr>Frequently Asked Questions:</vt:lpstr>
      <vt:lpstr>PowerPoint Presentation</vt:lpstr>
      <vt:lpstr>PowerPoint Presentation</vt:lpstr>
      <vt:lpstr>PowerPoint Presentation</vt:lpstr>
      <vt:lpstr>PowerPoint Presentation</vt:lpstr>
      <vt:lpstr>PowerPoint Presentation</vt:lpstr>
      <vt:lpstr>Types of Arthritis:</vt:lpstr>
      <vt:lpstr>Types of Arthritis:</vt:lpstr>
      <vt:lpstr>Types of Arthritis:</vt:lpstr>
      <vt:lpstr>Types of Arthritis:</vt:lpstr>
      <vt:lpstr>PowerPoint Presentation</vt:lpstr>
      <vt:lpstr>PowerPoint Presentation</vt:lpstr>
      <vt:lpstr>PowerPoint Presentation</vt:lpstr>
      <vt:lpstr>PowerPoint Presentation</vt:lpstr>
      <vt:lpstr>Frequently Asked Questions:</vt:lpstr>
      <vt:lpstr>PowerPoint Presentation</vt:lpstr>
      <vt:lpstr>Frequently Asked Questions:</vt:lpstr>
      <vt:lpstr>Frequently Asked Questions:</vt:lpstr>
      <vt:lpstr>Frequently Asked Questions:</vt:lpstr>
      <vt:lpstr>Frequently Asked Questions:</vt:lpstr>
      <vt:lpstr>Frequently Asked Questions:</vt:lpstr>
      <vt:lpstr>Bias:</vt:lpstr>
      <vt:lpstr>Bias:</vt:lpstr>
      <vt:lpstr>Robert Burns</vt:lpstr>
      <vt:lpstr>Frequently Asked Questions:</vt:lpstr>
      <vt:lpstr>PowerPoint Presentation</vt:lpstr>
      <vt:lpstr>PowerPoint Presentation</vt:lpstr>
      <vt:lpstr>PowerPoint Presentation</vt:lpstr>
      <vt:lpstr>PowerPoint Presentation</vt:lpstr>
      <vt:lpstr>PowerPoint Presentation</vt:lpstr>
      <vt:lpstr>Overview</vt:lpstr>
      <vt:lpstr>PowerPoint Presentation</vt:lpstr>
      <vt:lpstr>Statutory foundations of IRO Early Solutions Work</vt:lpstr>
      <vt:lpstr>Early Solutions under the ILARS Funding Guidelines</vt:lpstr>
      <vt:lpstr>Types of Early Solutions</vt:lpstr>
      <vt:lpstr>No Response to Claim (NRTC) Early Solutions</vt:lpstr>
      <vt:lpstr>Other early solutions on ILARS Funded Grants</vt:lpstr>
      <vt:lpstr>Examples of Types of Early Solutions Matters Identified by ILARS</vt:lpstr>
      <vt:lpstr>PowerPoint Presentation</vt:lpstr>
      <vt:lpstr>The NRTC Process</vt:lpstr>
      <vt:lpstr>Timeliness of NRTC</vt:lpstr>
      <vt:lpstr>Early Solution Outcomes (NRTC)</vt:lpstr>
      <vt:lpstr>Early Solution Outcomes – case studies</vt:lpstr>
      <vt:lpstr>PowerPoint Presentation</vt:lpstr>
      <vt:lpstr>PowerPoint Presentation</vt:lpstr>
      <vt:lpstr> The future of Early Solutions &amp; s60 Early Solutions Pilot Program</vt:lpstr>
      <vt:lpstr>  The future of Early Solutions &amp; s60 Early Solutions Pilot Program</vt:lpstr>
      <vt:lpstr>The future of Early Solutions &amp; s60 Early Solutions Pilot Program</vt:lpstr>
      <vt:lpstr>The future of Early Solutions &amp; s60 Early Solutions Pilot Program</vt:lpstr>
      <vt:lpstr>The future of Early Solutions &amp; s60 Early Solutions Pilot Program</vt:lpstr>
      <vt:lpstr>How to help IRO help you deliver early Solutions to Injured Workers -  Approved Lawyers</vt:lpstr>
      <vt:lpstr>How to help IRO help you deliver Early Solutions  - Insurers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Pays to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SRWS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dc:title>
  <dc:creator>Roshana May</dc:creator>
  <cp:lastModifiedBy>Cameron Duffy</cp:lastModifiedBy>
  <cp:revision>1</cp:revision>
  <cp:lastPrinted>2018-10-29T02:00:42Z</cp:lastPrinted>
  <dcterms:created xsi:type="dcterms:W3CDTF">2018-02-28T00:22:02Z</dcterms:created>
  <dcterms:modified xsi:type="dcterms:W3CDTF">2023-06-21T01:34:58Z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0x010100F8EDBA9E5A09A542913B7A61BEC73209</vt:lpwstr>
  </property>
</Properties>
</file>